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4"/>
    <p:sldMasterId id="2147483659" r:id="rId5"/>
    <p:sldMasterId id="2147483648" r:id="rId6"/>
    <p:sldMasterId id="2147483664" r:id="rId7"/>
    <p:sldMasterId id="2147483671" r:id="rId8"/>
    <p:sldMasterId id="2147483676" r:id="rId9"/>
    <p:sldMasterId id="2147483681" r:id="rId10"/>
    <p:sldMasterId id="2147483686" r:id="rId11"/>
    <p:sldMasterId id="2147483691" r:id="rId12"/>
    <p:sldMasterId id="2147483773" r:id="rId13"/>
    <p:sldMasterId id="2147483780" r:id="rId14"/>
    <p:sldMasterId id="2147483810" r:id="rId15"/>
    <p:sldMasterId id="2147483818" r:id="rId16"/>
    <p:sldMasterId id="2147483827" r:id="rId17"/>
  </p:sldMasterIdLst>
  <p:notesMasterIdLst>
    <p:notesMasterId r:id="rId111"/>
  </p:notesMasterIdLst>
  <p:handoutMasterIdLst>
    <p:handoutMasterId r:id="rId112"/>
  </p:handoutMasterIdLst>
  <p:sldIdLst>
    <p:sldId id="256" r:id="rId18"/>
    <p:sldId id="265" r:id="rId19"/>
    <p:sldId id="358" r:id="rId20"/>
    <p:sldId id="260" r:id="rId21"/>
    <p:sldId id="2146849306" r:id="rId22"/>
    <p:sldId id="2146849310" r:id="rId23"/>
    <p:sldId id="263" r:id="rId24"/>
    <p:sldId id="268" r:id="rId25"/>
    <p:sldId id="304" r:id="rId26"/>
    <p:sldId id="2146849285" r:id="rId27"/>
    <p:sldId id="306" r:id="rId28"/>
    <p:sldId id="307" r:id="rId29"/>
    <p:sldId id="308" r:id="rId30"/>
    <p:sldId id="2146849286" r:id="rId31"/>
    <p:sldId id="2146849314" r:id="rId32"/>
    <p:sldId id="267" r:id="rId33"/>
    <p:sldId id="309" r:id="rId34"/>
    <p:sldId id="310" r:id="rId35"/>
    <p:sldId id="305" r:id="rId36"/>
    <p:sldId id="261" r:id="rId37"/>
    <p:sldId id="298" r:id="rId38"/>
    <p:sldId id="264" r:id="rId39"/>
    <p:sldId id="270" r:id="rId40"/>
    <p:sldId id="271" r:id="rId41"/>
    <p:sldId id="272" r:id="rId42"/>
    <p:sldId id="282" r:id="rId43"/>
    <p:sldId id="287" r:id="rId44"/>
    <p:sldId id="288" r:id="rId45"/>
    <p:sldId id="278" r:id="rId46"/>
    <p:sldId id="273" r:id="rId47"/>
    <p:sldId id="289" r:id="rId48"/>
    <p:sldId id="290" r:id="rId49"/>
    <p:sldId id="291" r:id="rId50"/>
    <p:sldId id="292" r:id="rId51"/>
    <p:sldId id="2146849289" r:id="rId52"/>
    <p:sldId id="2146849290" r:id="rId53"/>
    <p:sldId id="274" r:id="rId54"/>
    <p:sldId id="299" r:id="rId55"/>
    <p:sldId id="275" r:id="rId56"/>
    <p:sldId id="311" r:id="rId57"/>
    <p:sldId id="276" r:id="rId58"/>
    <p:sldId id="2146849288" r:id="rId59"/>
    <p:sldId id="277" r:id="rId60"/>
    <p:sldId id="300" r:id="rId61"/>
    <p:sldId id="2146849291" r:id="rId62"/>
    <p:sldId id="2146849292" r:id="rId63"/>
    <p:sldId id="312" r:id="rId64"/>
    <p:sldId id="2146849315" r:id="rId65"/>
    <p:sldId id="318" r:id="rId66"/>
    <p:sldId id="2148" r:id="rId67"/>
    <p:sldId id="2149" r:id="rId68"/>
    <p:sldId id="2150" r:id="rId69"/>
    <p:sldId id="2146849294" r:id="rId70"/>
    <p:sldId id="2152" r:id="rId71"/>
    <p:sldId id="2146849298" r:id="rId72"/>
    <p:sldId id="2146849300" r:id="rId73"/>
    <p:sldId id="2146849322" r:id="rId74"/>
    <p:sldId id="2159" r:id="rId75"/>
    <p:sldId id="2160" r:id="rId76"/>
    <p:sldId id="2161" r:id="rId77"/>
    <p:sldId id="2162" r:id="rId78"/>
    <p:sldId id="2163" r:id="rId79"/>
    <p:sldId id="2164" r:id="rId80"/>
    <p:sldId id="2165" r:id="rId81"/>
    <p:sldId id="2166" r:id="rId82"/>
    <p:sldId id="2146849301" r:id="rId83"/>
    <p:sldId id="2171" r:id="rId84"/>
    <p:sldId id="2168" r:id="rId85"/>
    <p:sldId id="2173" r:id="rId86"/>
    <p:sldId id="2174" r:id="rId87"/>
    <p:sldId id="2175" r:id="rId88"/>
    <p:sldId id="2179" r:id="rId89"/>
    <p:sldId id="2180" r:id="rId90"/>
    <p:sldId id="2182" r:id="rId91"/>
    <p:sldId id="2183" r:id="rId92"/>
    <p:sldId id="2184" r:id="rId93"/>
    <p:sldId id="2185" r:id="rId94"/>
    <p:sldId id="2146849316" r:id="rId95"/>
    <p:sldId id="2187" r:id="rId96"/>
    <p:sldId id="2188" r:id="rId97"/>
    <p:sldId id="2189" r:id="rId98"/>
    <p:sldId id="2186" r:id="rId99"/>
    <p:sldId id="2138" r:id="rId100"/>
    <p:sldId id="2191" r:id="rId101"/>
    <p:sldId id="2146849302" r:id="rId102"/>
    <p:sldId id="2146849303" r:id="rId103"/>
    <p:sldId id="2146849304" r:id="rId104"/>
    <p:sldId id="2146849305" r:id="rId105"/>
    <p:sldId id="2141" r:id="rId106"/>
    <p:sldId id="2146849297" r:id="rId107"/>
    <p:sldId id="439" r:id="rId108"/>
    <p:sldId id="2117" r:id="rId109"/>
    <p:sldId id="1809" r:id="rId110"/>
  </p:sldIdLst>
  <p:sldSz cx="12192000" cy="6858000"/>
  <p:notesSz cx="6858000" cy="9144000"/>
  <p:custDataLst>
    <p:tags r:id="rId1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5EE71D-AD05-62CA-C5AD-DFA23C80270A}" name="Monica Nepomuceno" initials="MN" userId="Monica Nepomuceno" providerId="None"/>
  <p188:author id="{E00E3C42-EFDE-E251-4E2C-3C44161E62E8}" name="Jamie Contreras" initials="JC" userId="S-1-5-21-2608872058-1432505909-2668327341-1563" providerId="AD"/>
  <p188:author id="{3B6F9748-D5E3-6E12-E0FE-719C6EBE400E}" name="Natalie Boyer" initials="NB" userId="S-1-5-21-2608872058-1432505909-2668327341-32853" providerId="AD"/>
  <p188:author id="{D7042249-A989-2603-98E2-12AF111B569F}" name="Lizette Rocha" initials="LR" userId="S::LRocha@cde.ca.gov::4b8d59f7-4416-4b36-9094-1562c38b9950" providerId="AD"/>
  <p188:author id="{A015554F-8865-00B9-5730-77BCCC9906E0}" name="Melissa Mallory" initials="MM" userId="S::MMallory@cde.ca.gov::2f0dc714-445c-4b9f-86c3-a37ca20c0a84" providerId="AD"/>
  <p188:author id="{69C5CD70-57E4-8B0B-4A90-D0288DEFDC81}" name="Teresa Palomino" initials="TP" userId="S::TPalomino@cde.ca.gov::c643645b-19b0-48c1-a5e3-e62ff001741f" providerId="AD"/>
  <p188:author id="{8DE8FE75-6602-BA1C-26FC-0825178C9D69}" name="Emily Smith" initials="ES" userId="Emily Smith" providerId="None"/>
  <p188:author id="{0C665876-87C8-6A2D-18C8-3B981045E8C2}" name="Alejandro Leguizamo" initials="AL" userId="S::ALeguizamo@cde.ca.gov::ca36edff-dce8-412b-a0c6-73d1aee9103f" providerId="AD"/>
  <p188:author id="{ECC68D91-D18F-0D8A-DE45-851D62864309}" name="Stephanie Lynch" initials="SL" userId="S::SLynch@cde.ca.gov::a26d7345-d0ae-41c1-9bd3-bd86f2c0494f" providerId="AD"/>
  <p188:author id="{51B4F397-608D-2D25-C274-66EFF756BA54}" name="Melissa Mallory" initials="MM" userId="S-1-5-21-2608872058-1432505909-2668327341-24650" providerId="AD"/>
  <p188:author id="{6CA0F0D4-46D3-906B-B670-47A09E9E4549}" name="Alesha Moreno-Ramirez" initials="AM" userId="S::AMoreno-Ramirez@cde.ca.gov::639da9b5-0dc6-4fca-ac73-8f0a4ce96fb7" providerId="AD"/>
  <p188:author id="{F53609D6-9EC9-800F-0C6C-008C55FDBC18}" name="Juli Auld" initials="JA" userId="S::JAuld@cde.ca.gov::bf67a0d2-9162-4313-b4f4-3343a93b48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esha Moreno-Ramirez" initials="AM" lastIdx="1" clrIdx="6">
    <p:extLst>
      <p:ext uri="{19B8F6BF-5375-455C-9EA6-DF929625EA0E}">
        <p15:presenceInfo xmlns:p15="http://schemas.microsoft.com/office/powerpoint/2012/main" userId="S-1-5-21-2608872058-1432505909-2668327341-32982" providerId="AD"/>
      </p:ext>
    </p:extLst>
  </p:cmAuthor>
  <p:cmAuthor id="1" name="Barbara Garcia" initials="BG" lastIdx="10" clrIdx="0">
    <p:extLst>
      <p:ext uri="{19B8F6BF-5375-455C-9EA6-DF929625EA0E}">
        <p15:presenceInfo xmlns:p15="http://schemas.microsoft.com/office/powerpoint/2012/main" userId="S-1-5-21-2608872058-1432505909-2668327341-17104" providerId="AD"/>
      </p:ext>
    </p:extLst>
  </p:cmAuthor>
  <p:cmAuthor id="8" name="Juli Auld" initials="JA" lastIdx="1" clrIdx="7">
    <p:extLst>
      <p:ext uri="{19B8F6BF-5375-455C-9EA6-DF929625EA0E}">
        <p15:presenceInfo xmlns:p15="http://schemas.microsoft.com/office/powerpoint/2012/main" userId="S-1-5-21-2608872058-1432505909-2668327341-23061" providerId="AD"/>
      </p:ext>
    </p:extLst>
  </p:cmAuthor>
  <p:cmAuthor id="2" name="Juana ZaragozaSanchez" initials="JZ" lastIdx="49" clrIdx="1">
    <p:extLst>
      <p:ext uri="{19B8F6BF-5375-455C-9EA6-DF929625EA0E}">
        <p15:presenceInfo xmlns:p15="http://schemas.microsoft.com/office/powerpoint/2012/main" userId="S-1-5-21-2608872058-1432505909-2668327341-31294" providerId="AD"/>
      </p:ext>
    </p:extLst>
  </p:cmAuthor>
  <p:cmAuthor id="9" name="Alesha Moreno-Ramirez" initials="AM [2]" lastIdx="1" clrIdx="8">
    <p:extLst>
      <p:ext uri="{19B8F6BF-5375-455C-9EA6-DF929625EA0E}">
        <p15:presenceInfo xmlns:p15="http://schemas.microsoft.com/office/powerpoint/2012/main" userId="Alesha Moreno-Ramirez" providerId="None"/>
      </p:ext>
    </p:extLst>
  </p:cmAuthor>
  <p:cmAuthor id="3" name="Melissa Mallory" initials="MM" lastIdx="1" clrIdx="2">
    <p:extLst>
      <p:ext uri="{19B8F6BF-5375-455C-9EA6-DF929625EA0E}">
        <p15:presenceInfo xmlns:p15="http://schemas.microsoft.com/office/powerpoint/2012/main" userId="S-1-5-21-2608872058-1432505909-2668327341-24650" providerId="AD"/>
      </p:ext>
    </p:extLst>
  </p:cmAuthor>
  <p:cmAuthor id="4" name="Jessica Costa" initials="JC" lastIdx="3" clrIdx="3">
    <p:extLst>
      <p:ext uri="{19B8F6BF-5375-455C-9EA6-DF929625EA0E}">
        <p15:presenceInfo xmlns:p15="http://schemas.microsoft.com/office/powerpoint/2012/main" userId="S-1-5-21-2608872058-1432505909-2668327341-27481" providerId="AD"/>
      </p:ext>
    </p:extLst>
  </p:cmAuthor>
  <p:cmAuthor id="5" name="John Oses" initials="JO" lastIdx="7" clrIdx="4">
    <p:extLst>
      <p:ext uri="{19B8F6BF-5375-455C-9EA6-DF929625EA0E}">
        <p15:presenceInfo xmlns:p15="http://schemas.microsoft.com/office/powerpoint/2012/main" userId="S-1-5-21-2608872058-1432505909-2668327341-24868" providerId="AD"/>
      </p:ext>
    </p:extLst>
  </p:cmAuthor>
  <p:cmAuthor id="6" name="Celina Torres" initials="CT" lastIdx="1" clrIdx="5">
    <p:extLst>
      <p:ext uri="{19B8F6BF-5375-455C-9EA6-DF929625EA0E}">
        <p15:presenceInfo xmlns:p15="http://schemas.microsoft.com/office/powerpoint/2012/main" userId="S-1-5-21-2608872058-1432505909-2668327341-126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A6D"/>
    <a:srgbClr val="8FCACE"/>
    <a:srgbClr val="ED8B6F"/>
    <a:srgbClr val="5B5DC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20637" autoAdjust="0"/>
    <p:restoredTop sz="26891" autoAdjust="0"/>
  </p:normalViewPr>
  <p:slideViewPr>
    <p:cSldViewPr snapToGrid="0">
      <p:cViewPr varScale="1">
        <p:scale>
          <a:sx n="17" d="100"/>
          <a:sy n="17" d="100"/>
        </p:scale>
        <p:origin x="2348" y="2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theme" Target="theme/theme1.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handoutMaster" Target="handoutMasters/handoutMaster1.xml"/><Relationship Id="rId16" Type="http://schemas.openxmlformats.org/officeDocument/2006/relationships/slideMaster" Target="slideMasters/slideMaster13.xml"/><Relationship Id="rId107" Type="http://schemas.openxmlformats.org/officeDocument/2006/relationships/slide" Target="slides/slide90.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slide" Target="slides/slide70.xml"/><Relationship Id="rId102" Type="http://schemas.openxmlformats.org/officeDocument/2006/relationships/slide" Target="slides/slide85.xml"/><Relationship Id="rId110" Type="http://schemas.openxmlformats.org/officeDocument/2006/relationships/slide" Target="slides/slide93.xml"/><Relationship Id="rId115"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slide" Target="slides/slide73.xml"/><Relationship Id="rId95" Type="http://schemas.openxmlformats.org/officeDocument/2006/relationships/slide" Target="slides/slide78.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13" Type="http://schemas.openxmlformats.org/officeDocument/2006/relationships/tags" Target="tags/tag1.xml"/><Relationship Id="rId118"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commentAuthors" Target="commentAuthors.xml"/><Relationship Id="rId119"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4CB6F2-029F-4157-BEF0-8BED222F57F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AF3A831-76DE-450A-954D-E51D4FB7B719}">
      <dgm:prSet/>
      <dgm:spPr/>
      <dgm:t>
        <a:bodyPr/>
        <a:lstStyle/>
        <a:p>
          <a:r>
            <a:rPr lang="en-US" dirty="0"/>
            <a:t>Please use the chat function to enter your questions</a:t>
          </a:r>
        </a:p>
      </dgm:t>
    </dgm:pt>
    <dgm:pt modelId="{69847333-662C-4A99-935C-EBADC9506B5F}" type="parTrans" cxnId="{4F400717-0770-4CB3-8D6C-8C055E21EC32}">
      <dgm:prSet/>
      <dgm:spPr/>
      <dgm:t>
        <a:bodyPr/>
        <a:lstStyle/>
        <a:p>
          <a:endParaRPr lang="en-US"/>
        </a:p>
      </dgm:t>
    </dgm:pt>
    <dgm:pt modelId="{C3B53002-E504-4C8C-8452-4D5B962FCAB3}" type="sibTrans" cxnId="{4F400717-0770-4CB3-8D6C-8C055E21EC32}">
      <dgm:prSet/>
      <dgm:spPr/>
      <dgm:t>
        <a:bodyPr/>
        <a:lstStyle/>
        <a:p>
          <a:endParaRPr lang="en-US"/>
        </a:p>
      </dgm:t>
    </dgm:pt>
    <dgm:pt modelId="{63909434-9FD7-4AFB-9C1F-EB9ACE4AEF34}">
      <dgm:prSet/>
      <dgm:spPr/>
      <dgm:t>
        <a:bodyPr/>
        <a:lstStyle/>
        <a:p>
          <a:r>
            <a:rPr lang="en-US" dirty="0"/>
            <a:t>Presentation materials will be posted to Migrant Education Program Online Systems website</a:t>
          </a:r>
        </a:p>
      </dgm:t>
    </dgm:pt>
    <dgm:pt modelId="{170FFF4D-46A8-4FC9-984E-17FA973E5693}" type="parTrans" cxnId="{754CB078-668A-4E47-B5F6-98A07F56AE18}">
      <dgm:prSet/>
      <dgm:spPr/>
      <dgm:t>
        <a:bodyPr/>
        <a:lstStyle/>
        <a:p>
          <a:endParaRPr lang="en-US"/>
        </a:p>
      </dgm:t>
    </dgm:pt>
    <dgm:pt modelId="{C75F0E38-6876-45EA-8F66-A62C9E43F590}" type="sibTrans" cxnId="{754CB078-668A-4E47-B5F6-98A07F56AE18}">
      <dgm:prSet/>
      <dgm:spPr/>
      <dgm:t>
        <a:bodyPr/>
        <a:lstStyle/>
        <a:p>
          <a:endParaRPr lang="en-US"/>
        </a:p>
      </dgm:t>
    </dgm:pt>
    <dgm:pt modelId="{7BEBC15B-03A5-4EA7-B780-0477BB94495B}" type="pres">
      <dgm:prSet presAssocID="{F94CB6F2-029F-4157-BEF0-8BED222F57FF}" presName="hierChild1" presStyleCnt="0">
        <dgm:presLayoutVars>
          <dgm:chPref val="1"/>
          <dgm:dir/>
          <dgm:animOne val="branch"/>
          <dgm:animLvl val="lvl"/>
          <dgm:resizeHandles/>
        </dgm:presLayoutVars>
      </dgm:prSet>
      <dgm:spPr/>
    </dgm:pt>
    <dgm:pt modelId="{B390A652-CF96-4AC9-8799-FB9FDAC1F17E}" type="pres">
      <dgm:prSet presAssocID="{3AF3A831-76DE-450A-954D-E51D4FB7B719}" presName="hierRoot1" presStyleCnt="0"/>
      <dgm:spPr/>
    </dgm:pt>
    <dgm:pt modelId="{A560F2F1-837F-4EB4-B7A5-D4BD41BBBEE0}" type="pres">
      <dgm:prSet presAssocID="{3AF3A831-76DE-450A-954D-E51D4FB7B719}" presName="composite" presStyleCnt="0"/>
      <dgm:spPr/>
    </dgm:pt>
    <dgm:pt modelId="{384E2835-3501-4B65-8382-1DBF5BC6B78E}" type="pres">
      <dgm:prSet presAssocID="{3AF3A831-76DE-450A-954D-E51D4FB7B719}" presName="background" presStyleLbl="node0" presStyleIdx="0" presStyleCnt="2"/>
      <dgm:spPr>
        <a:solidFill>
          <a:schemeClr val="accent5">
            <a:lumMod val="50000"/>
          </a:schemeClr>
        </a:solidFill>
      </dgm:spPr>
    </dgm:pt>
    <dgm:pt modelId="{415926F5-6CA6-4211-B536-01A37EBFAC5A}" type="pres">
      <dgm:prSet presAssocID="{3AF3A831-76DE-450A-954D-E51D4FB7B719}" presName="text" presStyleLbl="fgAcc0" presStyleIdx="0" presStyleCnt="2">
        <dgm:presLayoutVars>
          <dgm:chPref val="3"/>
        </dgm:presLayoutVars>
      </dgm:prSet>
      <dgm:spPr/>
    </dgm:pt>
    <dgm:pt modelId="{E11091B1-7BD7-4877-9457-D5C744EB032F}" type="pres">
      <dgm:prSet presAssocID="{3AF3A831-76DE-450A-954D-E51D4FB7B719}" presName="hierChild2" presStyleCnt="0"/>
      <dgm:spPr/>
    </dgm:pt>
    <dgm:pt modelId="{8F3E6562-D59A-4A86-BA87-26BF63AB9B38}" type="pres">
      <dgm:prSet presAssocID="{63909434-9FD7-4AFB-9C1F-EB9ACE4AEF34}" presName="hierRoot1" presStyleCnt="0"/>
      <dgm:spPr/>
    </dgm:pt>
    <dgm:pt modelId="{FEF5320C-C395-4E5B-B2D4-98B6733D49D7}" type="pres">
      <dgm:prSet presAssocID="{63909434-9FD7-4AFB-9C1F-EB9ACE4AEF34}" presName="composite" presStyleCnt="0"/>
      <dgm:spPr/>
    </dgm:pt>
    <dgm:pt modelId="{9B7F9552-0BDE-47EE-AD60-091664277B6E}" type="pres">
      <dgm:prSet presAssocID="{63909434-9FD7-4AFB-9C1F-EB9ACE4AEF34}" presName="background" presStyleLbl="node0" presStyleIdx="1" presStyleCnt="2"/>
      <dgm:spPr>
        <a:solidFill>
          <a:schemeClr val="accent5">
            <a:lumMod val="50000"/>
          </a:schemeClr>
        </a:solidFill>
      </dgm:spPr>
    </dgm:pt>
    <dgm:pt modelId="{06B9EE4F-A847-4F9B-BA7C-513AEEC6793E}" type="pres">
      <dgm:prSet presAssocID="{63909434-9FD7-4AFB-9C1F-EB9ACE4AEF34}" presName="text" presStyleLbl="fgAcc0" presStyleIdx="1" presStyleCnt="2">
        <dgm:presLayoutVars>
          <dgm:chPref val="3"/>
        </dgm:presLayoutVars>
      </dgm:prSet>
      <dgm:spPr/>
    </dgm:pt>
    <dgm:pt modelId="{3DE7C20E-6CD4-4AEA-86A0-03B6054D39B2}" type="pres">
      <dgm:prSet presAssocID="{63909434-9FD7-4AFB-9C1F-EB9ACE4AEF34}" presName="hierChild2" presStyleCnt="0"/>
      <dgm:spPr/>
    </dgm:pt>
  </dgm:ptLst>
  <dgm:cxnLst>
    <dgm:cxn modelId="{4F400717-0770-4CB3-8D6C-8C055E21EC32}" srcId="{F94CB6F2-029F-4157-BEF0-8BED222F57FF}" destId="{3AF3A831-76DE-450A-954D-E51D4FB7B719}" srcOrd="0" destOrd="0" parTransId="{69847333-662C-4A99-935C-EBADC9506B5F}" sibTransId="{C3B53002-E504-4C8C-8452-4D5B962FCAB3}"/>
    <dgm:cxn modelId="{754CB078-668A-4E47-B5F6-98A07F56AE18}" srcId="{F94CB6F2-029F-4157-BEF0-8BED222F57FF}" destId="{63909434-9FD7-4AFB-9C1F-EB9ACE4AEF34}" srcOrd="1" destOrd="0" parTransId="{170FFF4D-46A8-4FC9-984E-17FA973E5693}" sibTransId="{C75F0E38-6876-45EA-8F66-A62C9E43F590}"/>
    <dgm:cxn modelId="{2750A0A3-DBF8-461D-AC95-45AF7DB77360}" type="presOf" srcId="{63909434-9FD7-4AFB-9C1F-EB9ACE4AEF34}" destId="{06B9EE4F-A847-4F9B-BA7C-513AEEC6793E}" srcOrd="0" destOrd="0" presId="urn:microsoft.com/office/officeart/2005/8/layout/hierarchy1"/>
    <dgm:cxn modelId="{0EEF74A7-7F85-4513-AF80-FB739B40A53F}" type="presOf" srcId="{3AF3A831-76DE-450A-954D-E51D4FB7B719}" destId="{415926F5-6CA6-4211-B536-01A37EBFAC5A}" srcOrd="0" destOrd="0" presId="urn:microsoft.com/office/officeart/2005/8/layout/hierarchy1"/>
    <dgm:cxn modelId="{F10731FF-B8B0-4558-83C4-F7DAABF2C810}" type="presOf" srcId="{F94CB6F2-029F-4157-BEF0-8BED222F57FF}" destId="{7BEBC15B-03A5-4EA7-B780-0477BB94495B}" srcOrd="0" destOrd="0" presId="urn:microsoft.com/office/officeart/2005/8/layout/hierarchy1"/>
    <dgm:cxn modelId="{212ACAF5-E45F-4D7B-8EED-A8BAAAEC7F1E}" type="presParOf" srcId="{7BEBC15B-03A5-4EA7-B780-0477BB94495B}" destId="{B390A652-CF96-4AC9-8799-FB9FDAC1F17E}" srcOrd="0" destOrd="0" presId="urn:microsoft.com/office/officeart/2005/8/layout/hierarchy1"/>
    <dgm:cxn modelId="{33EE5CE3-D48D-401D-AB2C-F1753127C975}" type="presParOf" srcId="{B390A652-CF96-4AC9-8799-FB9FDAC1F17E}" destId="{A560F2F1-837F-4EB4-B7A5-D4BD41BBBEE0}" srcOrd="0" destOrd="0" presId="urn:microsoft.com/office/officeart/2005/8/layout/hierarchy1"/>
    <dgm:cxn modelId="{E8DB543A-8772-4664-9F70-89CCD317E70D}" type="presParOf" srcId="{A560F2F1-837F-4EB4-B7A5-D4BD41BBBEE0}" destId="{384E2835-3501-4B65-8382-1DBF5BC6B78E}" srcOrd="0" destOrd="0" presId="urn:microsoft.com/office/officeart/2005/8/layout/hierarchy1"/>
    <dgm:cxn modelId="{CE8C71F1-FF46-494A-BFA5-DB6B870A7C00}" type="presParOf" srcId="{A560F2F1-837F-4EB4-B7A5-D4BD41BBBEE0}" destId="{415926F5-6CA6-4211-B536-01A37EBFAC5A}" srcOrd="1" destOrd="0" presId="urn:microsoft.com/office/officeart/2005/8/layout/hierarchy1"/>
    <dgm:cxn modelId="{2FEB1F8C-B8AA-4C8A-A8EF-DFCE48DF6853}" type="presParOf" srcId="{B390A652-CF96-4AC9-8799-FB9FDAC1F17E}" destId="{E11091B1-7BD7-4877-9457-D5C744EB032F}" srcOrd="1" destOrd="0" presId="urn:microsoft.com/office/officeart/2005/8/layout/hierarchy1"/>
    <dgm:cxn modelId="{8AEBA0E5-46DC-4335-BF44-98CBCA5EC746}" type="presParOf" srcId="{7BEBC15B-03A5-4EA7-B780-0477BB94495B}" destId="{8F3E6562-D59A-4A86-BA87-26BF63AB9B38}" srcOrd="1" destOrd="0" presId="urn:microsoft.com/office/officeart/2005/8/layout/hierarchy1"/>
    <dgm:cxn modelId="{72D6469F-8987-4764-9DD5-C43FFA2DCB78}" type="presParOf" srcId="{8F3E6562-D59A-4A86-BA87-26BF63AB9B38}" destId="{FEF5320C-C395-4E5B-B2D4-98B6733D49D7}" srcOrd="0" destOrd="0" presId="urn:microsoft.com/office/officeart/2005/8/layout/hierarchy1"/>
    <dgm:cxn modelId="{313249A1-E354-4284-8201-15D340665AEE}" type="presParOf" srcId="{FEF5320C-C395-4E5B-B2D4-98B6733D49D7}" destId="{9B7F9552-0BDE-47EE-AD60-091664277B6E}" srcOrd="0" destOrd="0" presId="urn:microsoft.com/office/officeart/2005/8/layout/hierarchy1"/>
    <dgm:cxn modelId="{365E9412-CB65-449E-8752-B39741AB9856}" type="presParOf" srcId="{FEF5320C-C395-4E5B-B2D4-98B6733D49D7}" destId="{06B9EE4F-A847-4F9B-BA7C-513AEEC6793E}" srcOrd="1" destOrd="0" presId="urn:microsoft.com/office/officeart/2005/8/layout/hierarchy1"/>
    <dgm:cxn modelId="{5E120364-C1C6-45AB-9682-9C79BAAFA9B3}" type="presParOf" srcId="{8F3E6562-D59A-4A86-BA87-26BF63AB9B38}" destId="{3DE7C20E-6CD4-4AEA-86A0-03B6054D39B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E2835-3501-4B65-8382-1DBF5BC6B78E}">
      <dsp:nvSpPr>
        <dsp:cNvPr id="0" name=""/>
        <dsp:cNvSpPr/>
      </dsp:nvSpPr>
      <dsp:spPr>
        <a:xfrm>
          <a:off x="1333" y="362683"/>
          <a:ext cx="4682211" cy="2973204"/>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5926F5-6CA6-4211-B536-01A37EBFAC5A}">
      <dsp:nvSpPr>
        <dsp:cNvPr id="0" name=""/>
        <dsp:cNvSpPr/>
      </dsp:nvSpPr>
      <dsp:spPr>
        <a:xfrm>
          <a:off x="521579" y="8569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Please use the chat function to enter your questions</a:t>
          </a:r>
        </a:p>
      </dsp:txBody>
      <dsp:txXfrm>
        <a:off x="608661" y="943998"/>
        <a:ext cx="4508047" cy="2799040"/>
      </dsp:txXfrm>
    </dsp:sp>
    <dsp:sp modelId="{9B7F9552-0BDE-47EE-AD60-091664277B6E}">
      <dsp:nvSpPr>
        <dsp:cNvPr id="0" name=""/>
        <dsp:cNvSpPr/>
      </dsp:nvSpPr>
      <dsp:spPr>
        <a:xfrm>
          <a:off x="5724037" y="362683"/>
          <a:ext cx="4682211" cy="2973204"/>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9EE4F-A847-4F9B-BA7C-513AEEC6793E}">
      <dsp:nvSpPr>
        <dsp:cNvPr id="0" name=""/>
        <dsp:cNvSpPr/>
      </dsp:nvSpPr>
      <dsp:spPr>
        <a:xfrm>
          <a:off x="6244283" y="8569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Presentation materials will be posted to Migrant Education Program Online Systems website</a:t>
          </a:r>
        </a:p>
      </dsp:txBody>
      <dsp:txXfrm>
        <a:off x="6331365" y="943998"/>
        <a:ext cx="4508047" cy="27990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31343-2F6C-4EC9-9DC2-9270877BDB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B7EEC52-11A2-463D-8A0E-792EF2BC21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08BE69-669F-416A-93EF-12E394687B13}" type="datetimeFigureOut">
              <a:rPr lang="en-US" smtClean="0"/>
              <a:t>1/29/2025</a:t>
            </a:fld>
            <a:endParaRPr lang="en-US" dirty="0"/>
          </a:p>
        </p:txBody>
      </p:sp>
      <p:sp>
        <p:nvSpPr>
          <p:cNvPr id="4" name="Footer Placeholder 3">
            <a:extLst>
              <a:ext uri="{FF2B5EF4-FFF2-40B4-BE49-F238E27FC236}">
                <a16:creationId xmlns:a16="http://schemas.microsoft.com/office/drawing/2014/main" id="{CA2C21C6-577A-414D-80D9-7CC98EBCB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8581264-43C8-4B2A-8249-E8564476D4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F29019-704D-4805-9B43-8A1089A67E53}" type="slidenum">
              <a:rPr lang="en-US" smtClean="0"/>
              <a:t>‹#›</a:t>
            </a:fld>
            <a:endParaRPr lang="en-US" dirty="0"/>
          </a:p>
        </p:txBody>
      </p:sp>
    </p:spTree>
    <p:extLst>
      <p:ext uri="{BB962C8B-B14F-4D97-AF65-F5344CB8AC3E}">
        <p14:creationId xmlns:p14="http://schemas.microsoft.com/office/powerpoint/2010/main" val="3507462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10321-FE7C-41D5-A6A6-9361CA1AFD5B}" type="datetimeFigureOut">
              <a:rPr lang="en-US" smtClean="0"/>
              <a:t>1/29/2025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2AC79-A108-4FDF-A0BE-96CEB0D6FF0B}" type="slidenum">
              <a:rPr lang="en-US" smtClean="0"/>
              <a:t>‹#›</a:t>
            </a:fld>
            <a:endParaRPr lang="en-US" dirty="0"/>
          </a:p>
        </p:txBody>
      </p:sp>
    </p:spTree>
    <p:extLst>
      <p:ext uri="{BB962C8B-B14F-4D97-AF65-F5344CB8AC3E}">
        <p14:creationId xmlns:p14="http://schemas.microsoft.com/office/powerpoint/2010/main" val="20428694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90500"/>
            <a:ext cx="5486400" cy="3086100"/>
          </a:xfrm>
        </p:spPr>
      </p:sp>
      <p:sp>
        <p:nvSpPr>
          <p:cNvPr id="3" name="Notes Placeholder 2"/>
          <p:cNvSpPr>
            <a:spLocks noGrp="1"/>
          </p:cNvSpPr>
          <p:nvPr>
            <p:ph type="body" idx="1"/>
          </p:nvPr>
        </p:nvSpPr>
        <p:spPr>
          <a:xfrm>
            <a:off x="447804" y="3561305"/>
            <a:ext cx="6115833" cy="5123907"/>
          </a:xfrm>
        </p:spPr>
        <p:txBody>
          <a:bodyPr/>
          <a:lstStyle/>
          <a:p>
            <a:pPr>
              <a:spcBef>
                <a:spcPct val="0"/>
              </a:spcBef>
              <a:spcAft>
                <a:spcPts val="600"/>
              </a:spcAft>
            </a:pPr>
            <a:endParaRPr lang="en-US" alt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852AC79-A108-4FDF-A0BE-96CEB0D6FF0B}" type="slidenum">
              <a:rPr lang="en-US" smtClean="0"/>
              <a:t>1</a:t>
            </a:fld>
            <a:endParaRPr lang="en-US" dirty="0"/>
          </a:p>
        </p:txBody>
      </p:sp>
    </p:spTree>
    <p:extLst>
      <p:ext uri="{BB962C8B-B14F-4D97-AF65-F5344CB8AC3E}">
        <p14:creationId xmlns:p14="http://schemas.microsoft.com/office/powerpoint/2010/main" val="201155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96026-65AB-5042-9D3E-C90BBA8CEE4A}"/>
            </a:ext>
          </a:extLst>
        </p:cNvPr>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1CF50CC5-29A3-853D-05DD-4EE003A4EC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82A0C86-A05D-0A8C-DE47-E95D2A5C989F}"/>
              </a:ext>
            </a:extLst>
          </p:cNvPr>
          <p:cNvSpPr>
            <a:spLocks noGrp="1"/>
          </p:cNvSpPr>
          <p:nvPr>
            <p:ph type="body" idx="1"/>
          </p:nvPr>
        </p:nvSpPr>
        <p:spPr/>
        <p:txBody>
          <a:bodyPr/>
          <a:lstStyle/>
          <a:p>
            <a:pPr defTabSz="1469881"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r>
              <a:rPr lang="en-US" b="1" dirty="0"/>
              <a:t>1️⃣ Hit ‘+ NEW USER’</a:t>
            </a:r>
          </a:p>
          <a:p>
            <a:pPr>
              <a:buFont typeface="Arial" panose="020B0604020202020204" pitchFamily="34" charset="0"/>
              <a:buChar char="•"/>
            </a:pPr>
            <a:r>
              <a:rPr lang="en-US" dirty="0"/>
              <a:t>In the </a:t>
            </a:r>
            <a:r>
              <a:rPr lang="en-US" b="1" dirty="0"/>
              <a:t>User Management grid</a:t>
            </a:r>
            <a:r>
              <a:rPr lang="en-US" dirty="0"/>
              <a:t>, look to the </a:t>
            </a:r>
            <a:r>
              <a:rPr lang="en-US" b="1" dirty="0"/>
              <a:t>top-right corner</a:t>
            </a:r>
            <a:r>
              <a:rPr lang="en-US" dirty="0"/>
              <a:t> and click </a:t>
            </a:r>
            <a:r>
              <a:rPr lang="en-US" b="1" dirty="0"/>
              <a:t>‘+ NEW USER’</a:t>
            </a:r>
            <a:r>
              <a:rPr lang="en-US" dirty="0"/>
              <a:t>.</a:t>
            </a:r>
          </a:p>
          <a:p>
            <a:r>
              <a:rPr lang="en-US" b="1" dirty="0"/>
              <a:t>2️⃣ Enter the Details</a:t>
            </a:r>
          </a:p>
          <a:p>
            <a:pPr>
              <a:buFont typeface="Arial" panose="020B0604020202020204" pitchFamily="34" charset="0"/>
              <a:buChar char="•"/>
            </a:pPr>
            <a:r>
              <a:rPr lang="en-US" dirty="0"/>
              <a:t>A </a:t>
            </a:r>
            <a:r>
              <a:rPr lang="en-US" b="1" dirty="0"/>
              <a:t>pop-up window</a:t>
            </a:r>
            <a:r>
              <a:rPr lang="en-US" dirty="0"/>
              <a:t> will appear</a:t>
            </a:r>
          </a:p>
          <a:p>
            <a:pPr>
              <a:buFont typeface="Arial" panose="020B0604020202020204" pitchFamily="34" charset="0"/>
              <a:buChar char="•"/>
            </a:pPr>
            <a:r>
              <a:rPr lang="en-US" dirty="0"/>
              <a:t>Fill in the required information for the new user, ensuring everything is accurate.</a:t>
            </a:r>
          </a:p>
          <a:p>
            <a:r>
              <a:rPr lang="en-US" dirty="0"/>
              <a:t>💡 </a:t>
            </a:r>
            <a:r>
              <a:rPr lang="en-US" i="1" dirty="0"/>
              <a:t>Pro Tip:</a:t>
            </a:r>
            <a:r>
              <a:rPr lang="en-US" dirty="0"/>
              <a:t> Double-check the user’s details before hitting save—it’ll save you from extra clicks later!</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24580" name="Slide Number Placeholder 3">
            <a:extLst>
              <a:ext uri="{FF2B5EF4-FFF2-40B4-BE49-F238E27FC236}">
                <a16:creationId xmlns:a16="http://schemas.microsoft.com/office/drawing/2014/main" id="{BDC27F70-B6E4-79AB-6A36-B0EE61AEF3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7F3596E4-A6A7-4CCC-A02E-1BD354BED2BF}" type="slidenum">
              <a:rPr lang="en-US" altLang="en-US" smtClean="0"/>
              <a:pPr/>
              <a:t>10</a:t>
            </a:fld>
            <a:endParaRPr lang="en-US" altLang="en-US"/>
          </a:p>
        </p:txBody>
      </p:sp>
    </p:spTree>
    <p:extLst>
      <p:ext uri="{BB962C8B-B14F-4D97-AF65-F5344CB8AC3E}">
        <p14:creationId xmlns:p14="http://schemas.microsoft.com/office/powerpoint/2010/main" val="1518824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83FF0BB-89EA-4E25-99B4-4FA4031ECB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63E128D-CD2C-4DF6-AA19-4D6F795E10AB}"/>
              </a:ext>
            </a:extLst>
          </p:cNvPr>
          <p:cNvSpPr>
            <a:spLocks noGrp="1"/>
          </p:cNvSpPr>
          <p:nvPr>
            <p:ph type="body" idx="1"/>
          </p:nvPr>
        </p:nvSpPr>
        <p:spPr/>
        <p:txBody>
          <a:bodyPr/>
          <a:lstStyle/>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r>
              <a:rPr lang="en-US" dirty="0"/>
              <a:t>When adding a new user, you’ll need to assign them a role (or roles). Here’s a breakdown of your options:</a:t>
            </a:r>
          </a:p>
          <a:p>
            <a:r>
              <a:rPr lang="en-US" b="1" dirty="0"/>
              <a:t>Available Roles</a:t>
            </a:r>
          </a:p>
          <a:p>
            <a:r>
              <a:rPr lang="en-US" dirty="0"/>
              <a:t>1️⃣ </a:t>
            </a:r>
            <a:r>
              <a:rPr lang="en-US" b="1" dirty="0"/>
              <a:t>District User</a:t>
            </a:r>
            <a:endParaRPr lang="en-US" dirty="0"/>
          </a:p>
          <a:p>
            <a:pPr>
              <a:buFont typeface="Arial" panose="020B0604020202020204" pitchFamily="34" charset="0"/>
              <a:buChar char="•"/>
            </a:pPr>
            <a:r>
              <a:rPr lang="en-US" dirty="0"/>
              <a:t>Registers students, “other staff,” and judges for </a:t>
            </a:r>
            <a:r>
              <a:rPr lang="en-US" b="1" dirty="0"/>
              <a:t>their assigned district only</a:t>
            </a:r>
            <a:r>
              <a:rPr lang="en-US" dirty="0"/>
              <a:t>.</a:t>
            </a:r>
          </a:p>
          <a:p>
            <a:pPr>
              <a:buFont typeface="Arial" panose="020B0604020202020204" pitchFamily="34" charset="0"/>
              <a:buChar char="•"/>
            </a:pPr>
            <a:r>
              <a:rPr lang="en-US" dirty="0"/>
              <a:t>Can register for </a:t>
            </a:r>
            <a:r>
              <a:rPr lang="en-US" b="1" dirty="0"/>
              <a:t>Region/Multi-Region Tournaments</a:t>
            </a:r>
            <a:r>
              <a:rPr lang="en-US" dirty="0"/>
              <a:t> but </a:t>
            </a:r>
            <a:r>
              <a:rPr lang="en-US" i="1" dirty="0"/>
              <a:t>not</a:t>
            </a:r>
            <a:r>
              <a:rPr lang="en-US" dirty="0"/>
              <a:t> State-level tournaments.</a:t>
            </a:r>
          </a:p>
          <a:p>
            <a:r>
              <a:rPr lang="en-US" dirty="0"/>
              <a:t>2️⃣ </a:t>
            </a:r>
            <a:r>
              <a:rPr lang="en-US" b="1" dirty="0"/>
              <a:t>Region User</a:t>
            </a:r>
            <a:endParaRPr lang="en-US" dirty="0"/>
          </a:p>
          <a:p>
            <a:pPr>
              <a:buFont typeface="Arial" panose="020B0604020202020204" pitchFamily="34" charset="0"/>
              <a:buChar char="•"/>
            </a:pPr>
            <a:r>
              <a:rPr lang="en-US" dirty="0"/>
              <a:t>Registers students, others, and judges for </a:t>
            </a:r>
            <a:r>
              <a:rPr lang="en-US" b="1" dirty="0"/>
              <a:t>Region/Multi-Region</a:t>
            </a:r>
            <a:r>
              <a:rPr lang="en-US" dirty="0"/>
              <a:t> and </a:t>
            </a:r>
            <a:r>
              <a:rPr lang="en-US" b="1" dirty="0"/>
              <a:t>State Tournaments</a:t>
            </a:r>
            <a:r>
              <a:rPr lang="en-US" dirty="0"/>
              <a:t>.</a:t>
            </a:r>
          </a:p>
          <a:p>
            <a:pPr>
              <a:buFont typeface="Arial" panose="020B0604020202020204" pitchFamily="34" charset="0"/>
              <a:buChar char="•"/>
            </a:pPr>
            <a:r>
              <a:rPr lang="en-US" dirty="0"/>
              <a:t>Manages user accounts within their Region (create, edit, reset passwords).</a:t>
            </a:r>
          </a:p>
          <a:p>
            <a:r>
              <a:rPr lang="en-US" dirty="0"/>
              <a:t>3️⃣ </a:t>
            </a:r>
            <a:r>
              <a:rPr lang="en-US" b="1" dirty="0"/>
              <a:t>Tournament Administrator</a:t>
            </a:r>
            <a:endParaRPr lang="en-US" dirty="0"/>
          </a:p>
          <a:p>
            <a:pPr>
              <a:buFont typeface="Arial" panose="020B0604020202020204" pitchFamily="34" charset="0"/>
              <a:buChar char="•"/>
            </a:pPr>
            <a:r>
              <a:rPr lang="en-US" dirty="0"/>
              <a:t>Oversees the entire tournament process for their Region.</a:t>
            </a:r>
          </a:p>
          <a:p>
            <a:pPr>
              <a:buFont typeface="Arial" panose="020B0604020202020204" pitchFamily="34" charset="0"/>
              <a:buChar char="•"/>
            </a:pPr>
            <a:r>
              <a:rPr lang="en-US" dirty="0"/>
              <a:t>Can create </a:t>
            </a:r>
            <a:r>
              <a:rPr lang="en-US" b="1" dirty="0"/>
              <a:t>Region, Multi-Region, and State Tournaments</a:t>
            </a:r>
            <a:r>
              <a:rPr lang="en-US" dirty="0"/>
              <a:t> and access all tournament tabs: </a:t>
            </a:r>
            <a:r>
              <a:rPr lang="en-US" b="1" dirty="0"/>
              <a:t>Check-In, Scheduling, Scoring, Reports</a:t>
            </a:r>
            <a:r>
              <a:rPr lang="en-US" dirty="0"/>
              <a:t>.</a:t>
            </a:r>
          </a:p>
          <a:p>
            <a:pPr>
              <a:buFont typeface="Arial" panose="020B0604020202020204" pitchFamily="34" charset="0"/>
              <a:buChar char="•"/>
            </a:pPr>
            <a:r>
              <a:rPr lang="en-US" i="1" dirty="0"/>
              <a:t>This training focuses on registration only, but they can handle the full tournament setup.</a:t>
            </a:r>
            <a:endParaRPr lang="en-US" dirty="0"/>
          </a:p>
          <a:p>
            <a:r>
              <a:rPr lang="en-US" dirty="0"/>
              <a:t>4️⃣ </a:t>
            </a:r>
            <a:r>
              <a:rPr lang="en-US" b="1" dirty="0"/>
              <a:t>Tournament Check-In</a:t>
            </a:r>
            <a:endParaRPr lang="en-US" dirty="0"/>
          </a:p>
          <a:p>
            <a:pPr>
              <a:buFont typeface="Arial" panose="020B0604020202020204" pitchFamily="34" charset="0"/>
              <a:buChar char="•"/>
            </a:pPr>
            <a:r>
              <a:rPr lang="en-US" dirty="0"/>
              <a:t>Handles </a:t>
            </a:r>
            <a:r>
              <a:rPr lang="en-US" b="1" dirty="0"/>
              <a:t>attendee check-ins</a:t>
            </a:r>
            <a:r>
              <a:rPr lang="en-US" dirty="0"/>
              <a:t> on the day of the Regional Tournament.</a:t>
            </a:r>
          </a:p>
          <a:p>
            <a:r>
              <a:rPr lang="en-US" b="1" dirty="0"/>
              <a:t>Important Guidelines</a:t>
            </a:r>
          </a:p>
          <a:p>
            <a:r>
              <a:rPr lang="en-US" dirty="0"/>
              <a:t>⚠️ </a:t>
            </a:r>
            <a:r>
              <a:rPr lang="en-US" b="1" dirty="0"/>
              <a:t>Don’t assign all roles to one user!</a:t>
            </a:r>
            <a:endParaRPr lang="en-US" dirty="0"/>
          </a:p>
          <a:p>
            <a:pPr>
              <a:buFont typeface="Arial" panose="020B0604020202020204" pitchFamily="34" charset="0"/>
              <a:buChar char="•"/>
            </a:pPr>
            <a:r>
              <a:rPr lang="en-US" dirty="0"/>
              <a:t>The only allowed combination: </a:t>
            </a:r>
            <a:r>
              <a:rPr lang="en-US" b="1" dirty="0"/>
              <a:t>Region User + Tournament Administrator</a:t>
            </a:r>
            <a:r>
              <a:rPr lang="en-US" dirty="0"/>
              <a:t>.</a:t>
            </a:r>
          </a:p>
          <a:p>
            <a:pPr>
              <a:buFont typeface="Arial" panose="020B0604020202020204" pitchFamily="34" charset="0"/>
              <a:buChar char="•"/>
            </a:pPr>
            <a:r>
              <a:rPr lang="en-US" i="1" dirty="0"/>
              <a:t>Do not mix District User with any other role.</a:t>
            </a:r>
            <a:endParaRPr lang="en-US" dirty="0"/>
          </a:p>
          <a:p>
            <a:r>
              <a:rPr lang="en-US" b="1" dirty="0"/>
              <a:t>Pro Tip:</a:t>
            </a:r>
          </a:p>
          <a:p>
            <a:r>
              <a:rPr lang="en-US" dirty="0"/>
              <a:t>Double-check the user’s email before saving—it becomes their </a:t>
            </a:r>
            <a:r>
              <a:rPr lang="en-US" b="1" dirty="0"/>
              <a:t>Username</a:t>
            </a:r>
            <a:r>
              <a:rPr lang="en-US" dirty="0"/>
              <a:t> and is essential for logging in.</a:t>
            </a:r>
          </a:p>
          <a:p>
            <a:pPr eaLnBrk="1" fontAlgn="auto" hangingPunct="1">
              <a:spcBef>
                <a:spcPts val="0"/>
              </a:spcBef>
              <a:spcAft>
                <a:spcPts val="0"/>
              </a:spcAft>
              <a:defRPr/>
            </a:pPr>
            <a:endParaRPr lang="en-US" dirty="0"/>
          </a:p>
        </p:txBody>
      </p:sp>
      <p:sp>
        <p:nvSpPr>
          <p:cNvPr id="26628" name="Slide Number Placeholder 3">
            <a:extLst>
              <a:ext uri="{FF2B5EF4-FFF2-40B4-BE49-F238E27FC236}">
                <a16:creationId xmlns:a16="http://schemas.microsoft.com/office/drawing/2014/main" id="{9FE733B1-C2D8-4DDA-A2D8-AF8802D475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738DF487-86AB-460B-AD8E-8A40CE759247}"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5A1B0D1-9F67-4F09-BBCE-D2DFC23F601C}"/>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E32AD39-CFAC-46A6-8BE3-62444832E64B}"/>
              </a:ext>
            </a:extLst>
          </p:cNvPr>
          <p:cNvSpPr>
            <a:spLocks noGrp="1"/>
          </p:cNvSpPr>
          <p:nvPr>
            <p:ph type="body" idx="1"/>
          </p:nvPr>
        </p:nvSpPr>
        <p:spPr>
          <a:xfrm>
            <a:off x="646759" y="5379609"/>
            <a:ext cx="5691481" cy="3434191"/>
          </a:xfrm>
        </p:spPr>
        <p:txBody>
          <a:bodyPr/>
          <a:lstStyle/>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r>
              <a:rPr lang="en-US" dirty="0"/>
              <a:t>When selecting the </a:t>
            </a:r>
            <a:r>
              <a:rPr lang="en-US" b="1" dirty="0"/>
              <a:t>District User</a:t>
            </a:r>
            <a:r>
              <a:rPr lang="en-US" dirty="0"/>
              <a:t> role, you'll need to fill out these required fields:</a:t>
            </a:r>
          </a:p>
          <a:p>
            <a:r>
              <a:rPr lang="en-US" b="1" dirty="0"/>
              <a:t>Required Fields</a:t>
            </a:r>
          </a:p>
          <a:p>
            <a:pPr>
              <a:buFont typeface="Arial" panose="020B0604020202020204" pitchFamily="34" charset="0"/>
              <a:buChar char="•"/>
            </a:pPr>
            <a:r>
              <a:rPr lang="en-US" b="1" dirty="0"/>
              <a:t>User’s Region</a:t>
            </a:r>
            <a:endParaRPr lang="en-US" dirty="0"/>
          </a:p>
          <a:p>
            <a:pPr>
              <a:buFont typeface="Arial" panose="020B0604020202020204" pitchFamily="34" charset="0"/>
              <a:buChar char="•"/>
            </a:pPr>
            <a:r>
              <a:rPr lang="en-US" b="1" dirty="0"/>
              <a:t>County</a:t>
            </a:r>
            <a:endParaRPr lang="en-US" dirty="0"/>
          </a:p>
          <a:p>
            <a:pPr>
              <a:buFont typeface="Arial" panose="020B0604020202020204" pitchFamily="34" charset="0"/>
              <a:buChar char="•"/>
            </a:pPr>
            <a:r>
              <a:rPr lang="en-US" b="1" dirty="0"/>
              <a:t>District</a:t>
            </a:r>
            <a:endParaRPr lang="en-US" dirty="0"/>
          </a:p>
          <a:p>
            <a:pPr>
              <a:buFont typeface="Arial" panose="020B0604020202020204" pitchFamily="34" charset="0"/>
              <a:buChar char="•"/>
            </a:pPr>
            <a:r>
              <a:rPr lang="en-US" b="1" dirty="0"/>
              <a:t>Email Address</a:t>
            </a:r>
            <a:endParaRPr lang="en-US" dirty="0"/>
          </a:p>
          <a:p>
            <a:r>
              <a:rPr lang="en-US" dirty="0"/>
              <a:t>⚠️ </a:t>
            </a:r>
            <a:r>
              <a:rPr lang="en-US" b="1" dirty="0"/>
              <a:t>Important Note:</a:t>
            </a:r>
            <a:br>
              <a:rPr lang="en-US" dirty="0"/>
            </a:br>
            <a:r>
              <a:rPr lang="en-US" dirty="0"/>
              <a:t>A </a:t>
            </a:r>
            <a:r>
              <a:rPr lang="en-US" b="1" dirty="0"/>
              <a:t>District User</a:t>
            </a:r>
            <a:r>
              <a:rPr lang="en-US" dirty="0"/>
              <a:t> can only register students, others, and judges for </a:t>
            </a:r>
            <a:r>
              <a:rPr lang="en-US" b="1" dirty="0"/>
              <a:t>their assigned district</a:t>
            </a:r>
            <a:r>
              <a:rPr lang="en-US" dirty="0"/>
              <a:t> and </a:t>
            </a:r>
            <a:r>
              <a:rPr lang="en-US" b="1" dirty="0"/>
              <a:t>Region’s Tournament</a:t>
            </a:r>
            <a:r>
              <a:rPr lang="en-US" dirty="0"/>
              <a:t>—no state-level registration allowed.</a:t>
            </a:r>
          </a:p>
          <a:p>
            <a:r>
              <a:rPr lang="en-US" b="1" dirty="0"/>
              <a:t>Optional Fields</a:t>
            </a:r>
          </a:p>
          <a:p>
            <a:pPr>
              <a:buFont typeface="Arial" panose="020B0604020202020204" pitchFamily="34" charset="0"/>
              <a:buChar char="•"/>
            </a:pPr>
            <a:r>
              <a:rPr lang="en-US" b="1" dirty="0"/>
              <a:t>Full Name</a:t>
            </a:r>
            <a:endParaRPr lang="en-US" dirty="0"/>
          </a:p>
          <a:p>
            <a:pPr>
              <a:buFont typeface="Arial" panose="020B0604020202020204" pitchFamily="34" charset="0"/>
              <a:buChar char="•"/>
            </a:pPr>
            <a:r>
              <a:rPr lang="en-US" b="1" dirty="0"/>
              <a:t>Phone Number</a:t>
            </a:r>
            <a:endParaRPr lang="en-US" dirty="0"/>
          </a:p>
          <a:p>
            <a:r>
              <a:rPr lang="en-US" b="1" dirty="0"/>
              <a:t>The ENABLED Checkbox</a:t>
            </a:r>
          </a:p>
          <a:p>
            <a:pPr>
              <a:buFont typeface="Arial" panose="020B0604020202020204" pitchFamily="34" charset="0"/>
              <a:buChar char="•"/>
            </a:pPr>
            <a:r>
              <a:rPr lang="en-US" dirty="0"/>
              <a:t>The enabled checkbox is automatically selected, ensuring the user has </a:t>
            </a:r>
            <a:r>
              <a:rPr lang="en-US" b="1" dirty="0"/>
              <a:t>active access</a:t>
            </a:r>
            <a:r>
              <a:rPr lang="en-US" dirty="0"/>
              <a:t> to the Speech &amp; Debate System.</a:t>
            </a:r>
          </a:p>
          <a:p>
            <a:r>
              <a:rPr lang="en-US" dirty="0"/>
              <a:t>💡 </a:t>
            </a:r>
            <a:r>
              <a:rPr lang="en-US" b="1" dirty="0"/>
              <a:t>Pro Tip:</a:t>
            </a:r>
            <a:br>
              <a:rPr lang="en-US" dirty="0"/>
            </a:br>
            <a:r>
              <a:rPr lang="en-US" dirty="0"/>
              <a:t>Double-check the </a:t>
            </a:r>
            <a:r>
              <a:rPr lang="en-US" b="1" dirty="0"/>
              <a:t>email address</a:t>
            </a:r>
            <a:r>
              <a:rPr lang="en-US" dirty="0"/>
              <a:t>—it becomes the user’s </a:t>
            </a:r>
            <a:r>
              <a:rPr lang="en-US" b="1" dirty="0"/>
              <a:t>Username</a:t>
            </a:r>
            <a:r>
              <a:rPr lang="en-US" dirty="0"/>
              <a:t> and is essential for logging in!</a:t>
            </a:r>
          </a:p>
          <a:p>
            <a:pPr eaLnBrk="1" fontAlgn="auto" hangingPunct="1">
              <a:spcBef>
                <a:spcPts val="0"/>
              </a:spcBef>
              <a:spcAft>
                <a:spcPts val="0"/>
              </a:spcAft>
              <a:defRPr/>
            </a:pPr>
            <a:endParaRPr lang="en-US" dirty="0"/>
          </a:p>
        </p:txBody>
      </p:sp>
      <p:sp>
        <p:nvSpPr>
          <p:cNvPr id="28676" name="Slide Number Placeholder 3">
            <a:extLst>
              <a:ext uri="{FF2B5EF4-FFF2-40B4-BE49-F238E27FC236}">
                <a16:creationId xmlns:a16="http://schemas.microsoft.com/office/drawing/2014/main" id="{5D9EE6FD-D1D5-4967-874E-AB155AFC75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11D7AF5D-D446-46F5-86E9-9E4794D35410}"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D9E21B1-4368-4530-8651-64B309C92B56}"/>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AE46848-60A3-421D-BFC6-FC22F7AE4A11}"/>
              </a:ext>
            </a:extLst>
          </p:cNvPr>
          <p:cNvSpPr>
            <a:spLocks noGrp="1"/>
          </p:cNvSpPr>
          <p:nvPr>
            <p:ph type="body" idx="1"/>
          </p:nvPr>
        </p:nvSpPr>
        <p:spPr>
          <a:xfrm>
            <a:off x="646759" y="5262000"/>
            <a:ext cx="5691481" cy="3475600"/>
          </a:xfrm>
        </p:spPr>
        <p:txBody>
          <a:bodyPr/>
          <a:lstStyle/>
          <a:p>
            <a:pPr defTabSz="1469881"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r>
              <a:rPr lang="en-US" dirty="0"/>
              <a:t>For </a:t>
            </a:r>
            <a:r>
              <a:rPr lang="en-US" b="1" dirty="0"/>
              <a:t>Region Users</a:t>
            </a:r>
            <a:r>
              <a:rPr lang="en-US" dirty="0"/>
              <a:t>, </a:t>
            </a:r>
            <a:r>
              <a:rPr lang="en-US" b="1" dirty="0"/>
              <a:t>Tournament Administrators</a:t>
            </a:r>
            <a:r>
              <a:rPr lang="en-US" dirty="0"/>
              <a:t>, and </a:t>
            </a:r>
            <a:r>
              <a:rPr lang="en-US" b="1" dirty="0"/>
              <a:t>Tournament Check-In</a:t>
            </a:r>
            <a:r>
              <a:rPr lang="en-US" dirty="0"/>
              <a:t> roles, you’ll need to enter the following required information:</a:t>
            </a:r>
          </a:p>
          <a:p>
            <a:r>
              <a:rPr lang="en-US" b="1" dirty="0"/>
              <a:t>Required Fields</a:t>
            </a:r>
          </a:p>
          <a:p>
            <a:pPr>
              <a:buFont typeface="Arial" panose="020B0604020202020204" pitchFamily="34" charset="0"/>
              <a:buChar char="•"/>
            </a:pPr>
            <a:r>
              <a:rPr lang="en-US" b="1" dirty="0"/>
              <a:t>User’s Region</a:t>
            </a:r>
            <a:endParaRPr lang="en-US" dirty="0"/>
          </a:p>
          <a:p>
            <a:pPr>
              <a:buFont typeface="Arial" panose="020B0604020202020204" pitchFamily="34" charset="0"/>
              <a:buChar char="•"/>
            </a:pPr>
            <a:r>
              <a:rPr lang="en-US" b="1" dirty="0"/>
              <a:t>User’s Email Address</a:t>
            </a:r>
            <a:endParaRPr lang="en-US" dirty="0"/>
          </a:p>
          <a:p>
            <a:r>
              <a:rPr lang="en-US" b="1" dirty="0"/>
              <a:t>Optional Fields</a:t>
            </a:r>
          </a:p>
          <a:p>
            <a:pPr>
              <a:buFont typeface="Arial" panose="020B0604020202020204" pitchFamily="34" charset="0"/>
              <a:buChar char="•"/>
            </a:pPr>
            <a:r>
              <a:rPr lang="en-US" b="1" dirty="0"/>
              <a:t>Full Name</a:t>
            </a:r>
            <a:endParaRPr lang="en-US" dirty="0"/>
          </a:p>
          <a:p>
            <a:pPr>
              <a:buFont typeface="Arial" panose="020B0604020202020204" pitchFamily="34" charset="0"/>
              <a:buChar char="•"/>
            </a:pPr>
            <a:r>
              <a:rPr lang="en-US" b="1" dirty="0"/>
              <a:t>Phone Number</a:t>
            </a:r>
            <a:endParaRPr lang="en-US" dirty="0"/>
          </a:p>
          <a:p>
            <a:r>
              <a:rPr lang="en-US" b="1" dirty="0"/>
              <a:t>The ENABLED Checkbox</a:t>
            </a:r>
          </a:p>
          <a:p>
            <a:pPr>
              <a:buFont typeface="Arial" panose="020B0604020202020204" pitchFamily="34" charset="0"/>
              <a:buChar char="•"/>
            </a:pPr>
            <a:r>
              <a:rPr lang="en-US" dirty="0"/>
              <a:t>The enabled checkbox is automatically selected, giving the user </a:t>
            </a:r>
            <a:r>
              <a:rPr lang="en-US" b="1" dirty="0"/>
              <a:t>active access</a:t>
            </a:r>
            <a:r>
              <a:rPr lang="en-US" dirty="0"/>
              <a:t> to the Speech &amp; Debate System.</a:t>
            </a:r>
          </a:p>
          <a:p>
            <a:r>
              <a:rPr lang="en-US" dirty="0"/>
              <a:t>💡 </a:t>
            </a:r>
            <a:r>
              <a:rPr lang="en-US" b="1" dirty="0"/>
              <a:t>Pro Tip:</a:t>
            </a:r>
            <a:br>
              <a:rPr lang="en-US" dirty="0"/>
            </a:br>
            <a:r>
              <a:rPr lang="en-US" dirty="0"/>
              <a:t>Be sure to enter the </a:t>
            </a:r>
            <a:r>
              <a:rPr lang="en-US" b="1" dirty="0"/>
              <a:t>correct email</a:t>
            </a:r>
            <a:r>
              <a:rPr lang="en-US" dirty="0"/>
              <a:t>—it’s not just for communication, it’s also the user’s </a:t>
            </a:r>
            <a:r>
              <a:rPr lang="en-US" b="1" dirty="0"/>
              <a:t>Username</a:t>
            </a:r>
            <a:r>
              <a:rPr lang="en-US" dirty="0"/>
              <a:t> and needed for login!</a:t>
            </a:r>
          </a:p>
          <a:p>
            <a:r>
              <a:rPr lang="en-US" b="1" dirty="0"/>
              <a:t>What Happens Next?</a:t>
            </a:r>
          </a:p>
          <a:p>
            <a:r>
              <a:rPr lang="en-US" dirty="0"/>
              <a:t>Once the user is added, they’ll receive an email with detailed </a:t>
            </a:r>
            <a:r>
              <a:rPr lang="en-US" b="1" dirty="0"/>
              <a:t>login instructions</a:t>
            </a:r>
            <a:r>
              <a:rPr lang="en-US" dirty="0"/>
              <a:t> to get started.</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30724" name="Slide Number Placeholder 3">
            <a:extLst>
              <a:ext uri="{FF2B5EF4-FFF2-40B4-BE49-F238E27FC236}">
                <a16:creationId xmlns:a16="http://schemas.microsoft.com/office/drawing/2014/main" id="{E7938ED7-F270-48C8-9129-CB85477A69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D529F162-D3CA-4F5B-BA4E-AE6979DF6C33}"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1F662-5A23-AB18-06AB-206A6D451A63}"/>
            </a:ext>
          </a:extLst>
        </p:cNvPr>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CD99E871-E844-E5D9-C7BF-09DF858F4A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34961DF-42BD-1C08-D932-5D72DC457172}"/>
              </a:ext>
            </a:extLst>
          </p:cNvPr>
          <p:cNvSpPr>
            <a:spLocks noGrp="1"/>
          </p:cNvSpPr>
          <p:nvPr>
            <p:ph type="body" idx="1"/>
          </p:nvPr>
        </p:nvSpPr>
        <p:spPr/>
        <p:txBody>
          <a:bodyPr/>
          <a:lstStyle/>
          <a:p>
            <a:pPr defTabSz="1469881"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r>
              <a:rPr lang="en-US" sz="2800" dirty="0"/>
              <a:t>If you need to make changes to a user’s account, follow these steps:</a:t>
            </a:r>
          </a:p>
          <a:p>
            <a:r>
              <a:rPr lang="en-US" sz="2800" b="1" dirty="0"/>
              <a:t>1️⃣ Select the Pencil Icon</a:t>
            </a:r>
          </a:p>
          <a:p>
            <a:pPr>
              <a:buFont typeface="Arial" panose="020B0604020202020204" pitchFamily="34" charset="0"/>
              <a:buChar char="•"/>
            </a:pPr>
            <a:r>
              <a:rPr lang="en-US" sz="2800" dirty="0"/>
              <a:t>Find the </a:t>
            </a:r>
            <a:r>
              <a:rPr lang="en-US" sz="2800" b="1" dirty="0"/>
              <a:t>pencil icon</a:t>
            </a:r>
            <a:r>
              <a:rPr lang="en-US" sz="2800" dirty="0"/>
              <a:t> next to the user account you want to update.</a:t>
            </a:r>
          </a:p>
          <a:p>
            <a:pPr>
              <a:buFont typeface="Arial" panose="020B0604020202020204" pitchFamily="34" charset="0"/>
              <a:buChar char="•"/>
            </a:pPr>
            <a:r>
              <a:rPr lang="en-US" sz="2800" dirty="0"/>
              <a:t>Click it to unlock the ability to edit </a:t>
            </a:r>
            <a:r>
              <a:rPr lang="en-US" sz="2800" b="1" dirty="0"/>
              <a:t>roles</a:t>
            </a:r>
            <a:r>
              <a:rPr lang="en-US" sz="2800" dirty="0"/>
              <a:t> and </a:t>
            </a:r>
            <a:r>
              <a:rPr lang="en-US" sz="2800" b="1" dirty="0"/>
              <a:t>district assignments</a:t>
            </a:r>
            <a:r>
              <a:rPr lang="en-US" sz="2800" dirty="0"/>
              <a:t>.</a:t>
            </a:r>
          </a:p>
          <a:p>
            <a:r>
              <a:rPr lang="en-US" sz="2800" b="1" dirty="0"/>
              <a:t>2️⃣ Updating Email?</a:t>
            </a:r>
          </a:p>
          <a:p>
            <a:pPr>
              <a:buFont typeface="Arial" panose="020B0604020202020204" pitchFamily="34" charset="0"/>
              <a:buChar char="•"/>
            </a:pPr>
            <a:r>
              <a:rPr lang="en-US" sz="2800" dirty="0"/>
              <a:t>If you need to change a user’s </a:t>
            </a:r>
            <a:r>
              <a:rPr lang="en-US" sz="2800" b="1" dirty="0"/>
              <a:t>email address</a:t>
            </a:r>
            <a:r>
              <a:rPr lang="en-US" sz="2800" dirty="0"/>
              <a:t>, you’ll have to delete the old account and create a </a:t>
            </a:r>
            <a:r>
              <a:rPr lang="en-US" sz="2800" b="1" dirty="0"/>
              <a:t>new user account</a:t>
            </a:r>
            <a:r>
              <a:rPr lang="en-US" sz="2800" dirty="0"/>
              <a:t> with the correct email.</a:t>
            </a:r>
          </a:p>
          <a:p>
            <a:pPr>
              <a:buFont typeface="Arial" panose="020B0604020202020204" pitchFamily="34" charset="0"/>
              <a:buChar char="•"/>
            </a:pPr>
            <a:r>
              <a:rPr lang="en-US" sz="2800" dirty="0"/>
              <a:t>The system treats each </a:t>
            </a:r>
            <a:r>
              <a:rPr lang="en-US" sz="2800" b="1" dirty="0"/>
              <a:t>email address as a separate user</a:t>
            </a:r>
            <a:r>
              <a:rPr lang="en-US" sz="2800" dirty="0"/>
              <a:t>, so make sure everything is accurate!</a:t>
            </a:r>
          </a:p>
          <a:p>
            <a:r>
              <a:rPr lang="en-US" sz="2800" dirty="0"/>
              <a:t>💡 </a:t>
            </a:r>
            <a:r>
              <a:rPr lang="en-US" sz="2800" b="1" dirty="0"/>
              <a:t>Pro Tip:</a:t>
            </a:r>
            <a:br>
              <a:rPr lang="en-US" sz="2800" dirty="0"/>
            </a:br>
            <a:r>
              <a:rPr lang="en-US" sz="2800" dirty="0"/>
              <a:t>Double-check the email address—you want to ensure the </a:t>
            </a:r>
            <a:r>
              <a:rPr lang="en-US" sz="2800" b="1" dirty="0"/>
              <a:t>Username</a:t>
            </a:r>
            <a:r>
              <a:rPr lang="en-US" sz="2800" dirty="0"/>
              <a:t> is correct for logging in.</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24580" name="Slide Number Placeholder 3">
            <a:extLst>
              <a:ext uri="{FF2B5EF4-FFF2-40B4-BE49-F238E27FC236}">
                <a16:creationId xmlns:a16="http://schemas.microsoft.com/office/drawing/2014/main" id="{6E481BE8-25CA-DF58-5B4E-F876D8C8F6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7F3596E4-A6A7-4CCC-A02E-1BD354BED2BF}" type="slidenum">
              <a:rPr lang="en-US" altLang="en-US" smtClean="0"/>
              <a:pPr/>
              <a:t>14</a:t>
            </a:fld>
            <a:endParaRPr lang="en-US" altLang="en-US"/>
          </a:p>
        </p:txBody>
      </p:sp>
    </p:spTree>
    <p:extLst>
      <p:ext uri="{BB962C8B-B14F-4D97-AF65-F5344CB8AC3E}">
        <p14:creationId xmlns:p14="http://schemas.microsoft.com/office/powerpoint/2010/main" val="3712654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2CF22-1E10-281F-9D99-A33A6D2844B1}"/>
            </a:ext>
          </a:extLst>
        </p:cNvPr>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3338F3A-87B2-66CA-866B-C7ABB417FD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35117C3-9E75-F721-C3C8-4120794A9FAE}"/>
              </a:ext>
            </a:extLst>
          </p:cNvPr>
          <p:cNvSpPr>
            <a:spLocks noGrp="1"/>
          </p:cNvSpPr>
          <p:nvPr>
            <p:ph type="body" idx="1"/>
          </p:nvPr>
        </p:nvSpPr>
        <p:spPr/>
        <p:txBody>
          <a:bodyPr/>
          <a:lstStyle/>
          <a:p>
            <a:pPr defTabSz="1469881"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r>
              <a:rPr lang="en-US" sz="2800" dirty="0"/>
              <a:t>It is time to check for understanding. Using the chat feature, please respond to the following question: True or False: All system users must use the speech account management form to create an account? </a:t>
            </a:r>
          </a:p>
          <a:p>
            <a:endParaRPr lang="en-US" sz="2800" dirty="0"/>
          </a:p>
          <a:p>
            <a:r>
              <a:rPr lang="en-US" dirty="0"/>
              <a:t>The correct answer is False. Only Region Users, Tournament Administrators, and select CDE staff should use the account management form to create an account. For all other users, accounts will be created by the Region User.</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24580" name="Slide Number Placeholder 3">
            <a:extLst>
              <a:ext uri="{FF2B5EF4-FFF2-40B4-BE49-F238E27FC236}">
                <a16:creationId xmlns:a16="http://schemas.microsoft.com/office/drawing/2014/main" id="{56C4E6B2-789F-B38E-05BE-7E0AB83BE5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7F3596E4-A6A7-4CCC-A02E-1BD354BED2BF}" type="slidenum">
              <a:rPr lang="en-US" altLang="en-US" smtClean="0"/>
              <a:pPr/>
              <a:t>15</a:t>
            </a:fld>
            <a:endParaRPr lang="en-US" altLang="en-US"/>
          </a:p>
        </p:txBody>
      </p:sp>
    </p:spTree>
    <p:extLst>
      <p:ext uri="{BB962C8B-B14F-4D97-AF65-F5344CB8AC3E}">
        <p14:creationId xmlns:p14="http://schemas.microsoft.com/office/powerpoint/2010/main" val="2050560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696ED6D6-B9EF-49DC-95C3-993A016CEE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2BFE39D3-D0CC-4327-A868-6124FAC9F7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Now that you’ve added a </a:t>
            </a:r>
            <a:r>
              <a:rPr lang="en-US" b="1" dirty="0"/>
              <a:t>Tournament Administrator</a:t>
            </a:r>
            <a:r>
              <a:rPr lang="en-US" dirty="0"/>
              <a:t>, it’s time for them to create a tournament! Here’s how they can get started:</a:t>
            </a:r>
          </a:p>
          <a:p>
            <a:r>
              <a:rPr lang="en-US" b="1" dirty="0"/>
              <a:t>1️⃣ Log in and Head to Admin</a:t>
            </a:r>
          </a:p>
          <a:p>
            <a:pPr>
              <a:buFont typeface="Arial" panose="020B0604020202020204" pitchFamily="34" charset="0"/>
              <a:buChar char="•"/>
            </a:pPr>
            <a:r>
              <a:rPr lang="en-US" dirty="0"/>
              <a:t>The </a:t>
            </a:r>
            <a:r>
              <a:rPr lang="en-US" b="1" dirty="0"/>
              <a:t>Tournament Administrator</a:t>
            </a:r>
            <a:r>
              <a:rPr lang="en-US" dirty="0"/>
              <a:t> will log in to the system.</a:t>
            </a:r>
          </a:p>
          <a:p>
            <a:pPr>
              <a:buFont typeface="Arial" panose="020B0604020202020204" pitchFamily="34" charset="0"/>
              <a:buChar char="•"/>
            </a:pPr>
            <a:r>
              <a:rPr lang="en-US" dirty="0"/>
              <a:t>On the left column, click the </a:t>
            </a:r>
            <a:r>
              <a:rPr lang="en-US" b="1" dirty="0"/>
              <a:t>Admin</a:t>
            </a:r>
            <a:r>
              <a:rPr lang="en-US" dirty="0"/>
              <a:t> option.</a:t>
            </a:r>
          </a:p>
          <a:p>
            <a:r>
              <a:rPr lang="en-US" b="1" dirty="0"/>
              <a:t>2️⃣ Select the Tournament Option</a:t>
            </a:r>
          </a:p>
          <a:p>
            <a:pPr>
              <a:buFont typeface="Arial" panose="020B0604020202020204" pitchFamily="34" charset="0"/>
              <a:buChar char="•"/>
            </a:pPr>
            <a:r>
              <a:rPr lang="en-US" dirty="0"/>
              <a:t>In the Admin menu, click on </a:t>
            </a:r>
            <a:r>
              <a:rPr lang="en-US" b="1" dirty="0"/>
              <a:t>Tournaments</a:t>
            </a:r>
            <a:r>
              <a:rPr lang="en-US" dirty="0"/>
              <a:t>.</a:t>
            </a:r>
          </a:p>
          <a:p>
            <a:r>
              <a:rPr lang="en-US" b="1" dirty="0"/>
              <a:t>3️⃣ View the Tournament List</a:t>
            </a:r>
          </a:p>
          <a:p>
            <a:pPr>
              <a:buFont typeface="Arial" panose="020B0604020202020204" pitchFamily="34" charset="0"/>
              <a:buChar char="•"/>
            </a:pPr>
            <a:r>
              <a:rPr lang="en-US" dirty="0"/>
              <a:t>The system will display a list of </a:t>
            </a:r>
            <a:r>
              <a:rPr lang="en-US" b="1" dirty="0"/>
              <a:t>tournaments</a:t>
            </a:r>
            <a:r>
              <a:rPr lang="en-US" dirty="0"/>
              <a:t> the Tournament Administrator is allowed to manage.</a:t>
            </a:r>
          </a:p>
          <a:p>
            <a:pPr>
              <a:buFont typeface="Arial" panose="020B0604020202020204" pitchFamily="34" charset="0"/>
              <a:buChar char="•"/>
            </a:pPr>
            <a:r>
              <a:rPr lang="en-US" dirty="0"/>
              <a:t>This is where they can see all active tournaments and create a new one!</a:t>
            </a:r>
          </a:p>
          <a:p>
            <a:r>
              <a:rPr lang="en-US" b="1" dirty="0"/>
              <a:t>4️⃣ Create a New Tournament</a:t>
            </a:r>
          </a:p>
          <a:p>
            <a:pPr>
              <a:buFont typeface="Arial" panose="020B0604020202020204" pitchFamily="34" charset="0"/>
              <a:buChar char="•"/>
            </a:pPr>
            <a:r>
              <a:rPr lang="en-US" dirty="0"/>
              <a:t>To add a new tournament, simply click the </a:t>
            </a:r>
            <a:r>
              <a:rPr lang="en-US" b="1" dirty="0"/>
              <a:t>‘+ TOURNAMENT’</a:t>
            </a:r>
            <a:r>
              <a:rPr lang="en-US" dirty="0"/>
              <a:t> button in the top-right corner.</a:t>
            </a:r>
          </a:p>
          <a:p>
            <a:r>
              <a:rPr lang="en-US" dirty="0"/>
              <a:t>💡 </a:t>
            </a:r>
            <a:r>
              <a:rPr lang="en-US" b="1" dirty="0"/>
              <a:t>Pro Tip:</a:t>
            </a:r>
            <a:br>
              <a:rPr lang="en-US" dirty="0"/>
            </a:br>
            <a:r>
              <a:rPr lang="en-US" dirty="0"/>
              <a:t>The Tournament Administrator now has full access to manage </a:t>
            </a:r>
            <a:r>
              <a:rPr lang="en-US" b="1" dirty="0"/>
              <a:t>Region, Multi-Region, and State Tournaments</a:t>
            </a:r>
            <a:r>
              <a:rPr lang="en-US" dirty="0"/>
              <a:t>.</a:t>
            </a:r>
          </a:p>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32772" name="Slide Number Placeholder 3">
            <a:extLst>
              <a:ext uri="{FF2B5EF4-FFF2-40B4-BE49-F238E27FC236}">
                <a16:creationId xmlns:a16="http://schemas.microsoft.com/office/drawing/2014/main" id="{BBEC559E-6F86-4BE6-BABE-B0C23DFE0E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EA96A7F7-5FF8-4E77-BF06-DD00A340327E}"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F519B46-BF8C-43D9-9A8E-730282D068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B8A68B27-1C8E-4044-966C-2728CFFDC8F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68627"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dirty="0"/>
              <a:t>Once you click the </a:t>
            </a:r>
            <a:r>
              <a:rPr lang="en-US" b="1" dirty="0"/>
              <a:t>‘+ TOURNAMENT’</a:t>
            </a:r>
            <a:r>
              <a:rPr lang="en-US" dirty="0"/>
              <a:t> button, a new screen will pop up with a few important fields to fill out.</a:t>
            </a:r>
          </a:p>
          <a:p>
            <a:r>
              <a:rPr lang="en-US" b="1" dirty="0"/>
              <a:t>1️⃣ Tournament Level</a:t>
            </a:r>
          </a:p>
          <a:p>
            <a:pPr>
              <a:buFont typeface="Arial" panose="020B0604020202020204" pitchFamily="34" charset="0"/>
              <a:buChar char="•"/>
            </a:pPr>
            <a:r>
              <a:rPr lang="en-US" dirty="0"/>
              <a:t>In the </a:t>
            </a:r>
            <a:r>
              <a:rPr lang="en-US" b="1" dirty="0"/>
              <a:t>Description area</a:t>
            </a:r>
            <a:r>
              <a:rPr lang="en-US" dirty="0"/>
              <a:t>, the first field you’ll see is </a:t>
            </a:r>
            <a:r>
              <a:rPr lang="en-US" b="1" dirty="0"/>
              <a:t>Tournament Level</a:t>
            </a:r>
            <a:r>
              <a:rPr lang="en-US" dirty="0"/>
              <a:t>.</a:t>
            </a:r>
          </a:p>
          <a:p>
            <a:pPr>
              <a:buFont typeface="Arial" panose="020B0604020202020204" pitchFamily="34" charset="0"/>
              <a:buChar char="•"/>
            </a:pPr>
            <a:r>
              <a:rPr lang="en-US" dirty="0"/>
              <a:t>Here’s where you decide whether the tournament is at the </a:t>
            </a:r>
            <a:r>
              <a:rPr lang="en-US" b="1" dirty="0"/>
              <a:t>State Level</a:t>
            </a:r>
            <a:r>
              <a:rPr lang="en-US" dirty="0"/>
              <a:t> or </a:t>
            </a:r>
            <a:r>
              <a:rPr lang="en-US" b="1" dirty="0"/>
              <a:t>Region Level</a:t>
            </a:r>
            <a:r>
              <a:rPr lang="en-US" dirty="0"/>
              <a:t>.</a:t>
            </a:r>
          </a:p>
          <a:p>
            <a:r>
              <a:rPr lang="en-US" dirty="0"/>
              <a:t>💡 </a:t>
            </a:r>
            <a:r>
              <a:rPr lang="en-US" b="1" dirty="0"/>
              <a:t>Pro Tip:</a:t>
            </a:r>
            <a:br>
              <a:rPr lang="en-US" dirty="0"/>
            </a:br>
            <a:r>
              <a:rPr lang="en-US" dirty="0"/>
              <a:t>Make sure to choose the correct level to ensure your tournament is classified properly!</a:t>
            </a:r>
          </a:p>
          <a:p>
            <a:pPr marL="271131" indent="-271131" defTabSz="1468627" eaLnBrk="1" hangingPunct="1">
              <a:spcBef>
                <a:spcPct val="0"/>
              </a:spcBef>
              <a:buFont typeface="Arial" panose="020B0604020202020204" pitchFamily="34" charset="0"/>
              <a:buChar char="•"/>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ea typeface="ＭＳ Ｐゴシック" panose="020B0600070205080204" pitchFamily="34" charset="-128"/>
              <a:cs typeface="Arial" panose="020B0604020202020204" pitchFamily="34" charset="0"/>
            </a:endParaRPr>
          </a:p>
        </p:txBody>
      </p:sp>
      <p:sp>
        <p:nvSpPr>
          <p:cNvPr id="34820" name="Slide Number Placeholder 3">
            <a:extLst>
              <a:ext uri="{FF2B5EF4-FFF2-40B4-BE49-F238E27FC236}">
                <a16:creationId xmlns:a16="http://schemas.microsoft.com/office/drawing/2014/main" id="{1BC3DD34-EECC-4AA9-91C3-5641D1CAF5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E913A556-1269-4920-8DA1-331430219DA7}" type="slidenum">
              <a:rPr lang="en-US" altLang="en-US" smtClean="0"/>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C5DE27F-3F4A-409B-AAE3-FB675C7C8A95}"/>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E67ADBAA-3207-42DF-945D-FE64B1C39ACE}"/>
              </a:ext>
            </a:extLst>
          </p:cNvPr>
          <p:cNvSpPr>
            <a:spLocks noGrp="1"/>
          </p:cNvSpPr>
          <p:nvPr>
            <p:ph type="body" idx="1"/>
          </p:nvPr>
        </p:nvSpPr>
        <p:spPr bwMode="auto">
          <a:xfrm>
            <a:off x="646759" y="5274700"/>
            <a:ext cx="5691481" cy="6460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1468627" rtl="0" eaLnBrk="1" fontAlgn="auto" latinLnBrk="0" hangingPunct="1">
              <a:lnSpc>
                <a:spcPct val="100000"/>
              </a:lnSpc>
              <a:spcBef>
                <a:spcPct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b="1" dirty="0"/>
              <a:t>1️⃣ Tournament Level &amp; Region Selection</a:t>
            </a:r>
          </a:p>
          <a:p>
            <a:pPr>
              <a:buFont typeface="Arial" panose="020B0604020202020204" pitchFamily="34" charset="0"/>
              <a:buChar char="•"/>
            </a:pPr>
            <a:r>
              <a:rPr lang="en-US" dirty="0"/>
              <a:t>If you’ve selected </a:t>
            </a:r>
            <a:r>
              <a:rPr lang="en-US" b="1" dirty="0"/>
              <a:t>Region Tournament</a:t>
            </a:r>
            <a:r>
              <a:rPr lang="en-US" dirty="0"/>
              <a:t>:</a:t>
            </a:r>
          </a:p>
          <a:p>
            <a:pPr marL="742950" lvl="1" indent="-285750">
              <a:buFont typeface="Arial" panose="020B0604020202020204" pitchFamily="34" charset="0"/>
              <a:buChar char="•"/>
            </a:pPr>
            <a:r>
              <a:rPr lang="en-US" dirty="0"/>
              <a:t>The </a:t>
            </a:r>
            <a:r>
              <a:rPr lang="en-US" b="1" dirty="0"/>
              <a:t>“Region” dropdown menu</a:t>
            </a:r>
            <a:r>
              <a:rPr lang="en-US" dirty="0"/>
              <a:t> will appear.</a:t>
            </a:r>
          </a:p>
          <a:p>
            <a:pPr marL="742950" lvl="1" indent="-285750">
              <a:buFont typeface="Arial" panose="020B0604020202020204" pitchFamily="34" charset="0"/>
              <a:buChar char="•"/>
            </a:pPr>
            <a:r>
              <a:rPr lang="en-US" b="1" dirty="0"/>
              <a:t>Select one or multiple regions</a:t>
            </a:r>
            <a:r>
              <a:rPr lang="en-US" dirty="0"/>
              <a:t> that will have access to registration.</a:t>
            </a:r>
          </a:p>
          <a:p>
            <a:pPr marL="742950" lvl="1" indent="-285750">
              <a:buFont typeface="Arial" panose="020B0604020202020204" pitchFamily="34" charset="0"/>
              <a:buChar char="•"/>
            </a:pPr>
            <a:r>
              <a:rPr lang="en-US" dirty="0"/>
              <a:t>This is where you differentiate between </a:t>
            </a:r>
            <a:r>
              <a:rPr lang="en-US" b="1" dirty="0"/>
              <a:t>single-region</a:t>
            </a:r>
            <a:r>
              <a:rPr lang="en-US" dirty="0"/>
              <a:t> and </a:t>
            </a:r>
            <a:r>
              <a:rPr lang="en-US" b="1" dirty="0"/>
              <a:t>multi-region</a:t>
            </a:r>
            <a:r>
              <a:rPr lang="en-US" dirty="0"/>
              <a:t> tournaments.</a:t>
            </a:r>
          </a:p>
          <a:p>
            <a:r>
              <a:rPr lang="en-US" b="1" dirty="0"/>
              <a:t>2️⃣ Location Information</a:t>
            </a:r>
          </a:p>
          <a:p>
            <a:pPr>
              <a:buFont typeface="Arial" panose="020B0604020202020204" pitchFamily="34" charset="0"/>
              <a:buChar char="•"/>
            </a:pPr>
            <a:r>
              <a:rPr lang="en-US" dirty="0"/>
              <a:t>The </a:t>
            </a:r>
            <a:r>
              <a:rPr lang="en-US" b="1" dirty="0"/>
              <a:t>Location Info</a:t>
            </a:r>
            <a:r>
              <a:rPr lang="en-US" dirty="0"/>
              <a:t> box allows you to enter any relevant tournament location details.</a:t>
            </a:r>
          </a:p>
          <a:p>
            <a:pPr>
              <a:buFont typeface="Arial" panose="020B0604020202020204" pitchFamily="34" charset="0"/>
              <a:buChar char="•"/>
            </a:pPr>
            <a:r>
              <a:rPr lang="en-US" dirty="0"/>
              <a:t>This concludes the </a:t>
            </a:r>
            <a:r>
              <a:rPr lang="en-US" b="1" dirty="0"/>
              <a:t>Description</a:t>
            </a:r>
            <a:r>
              <a:rPr lang="en-US" dirty="0"/>
              <a:t> section.</a:t>
            </a:r>
          </a:p>
          <a:p>
            <a:r>
              <a:rPr lang="en-US" b="1" dirty="0"/>
              <a:t>3️⃣ Date Fields</a:t>
            </a:r>
          </a:p>
          <a:p>
            <a:r>
              <a:rPr lang="en-US" dirty="0"/>
              <a:t>The </a:t>
            </a:r>
            <a:r>
              <a:rPr lang="en-US" b="1" dirty="0"/>
              <a:t>Date</a:t>
            </a:r>
            <a:r>
              <a:rPr lang="en-US" dirty="0"/>
              <a:t> section includes several key fields:</a:t>
            </a:r>
          </a:p>
          <a:p>
            <a:pPr>
              <a:buFont typeface="Arial" panose="020B0604020202020204" pitchFamily="34" charset="0"/>
              <a:buChar char="•"/>
            </a:pPr>
            <a:r>
              <a:rPr lang="en-US" b="1" dirty="0"/>
              <a:t>Registration Start Date</a:t>
            </a:r>
            <a:endParaRPr lang="en-US" dirty="0"/>
          </a:p>
          <a:p>
            <a:pPr>
              <a:buFont typeface="Arial" panose="020B0604020202020204" pitchFamily="34" charset="0"/>
              <a:buChar char="•"/>
            </a:pPr>
            <a:r>
              <a:rPr lang="en-US" b="1" dirty="0"/>
              <a:t>Registration End Date</a:t>
            </a:r>
            <a:r>
              <a:rPr lang="en-US" dirty="0"/>
              <a:t> </a:t>
            </a:r>
            <a:r>
              <a:rPr lang="en-US" i="1" dirty="0"/>
              <a:t>(Important! Once this date passes, registration will close for Region and District Users)</a:t>
            </a:r>
            <a:endParaRPr lang="en-US" dirty="0"/>
          </a:p>
          <a:p>
            <a:pPr>
              <a:buFont typeface="Arial" panose="020B0604020202020204" pitchFamily="34" charset="0"/>
              <a:buChar char="•"/>
            </a:pPr>
            <a:r>
              <a:rPr lang="en-US" b="1" dirty="0"/>
              <a:t>Nomination Due Date</a:t>
            </a:r>
            <a:r>
              <a:rPr lang="en-US" dirty="0"/>
              <a:t> </a:t>
            </a:r>
            <a:r>
              <a:rPr lang="en-US" i="1" dirty="0"/>
              <a:t>(Not required, but an optional field)</a:t>
            </a:r>
            <a:endParaRPr lang="en-US" dirty="0"/>
          </a:p>
          <a:p>
            <a:pPr>
              <a:buFont typeface="Arial" panose="020B0604020202020204" pitchFamily="34" charset="0"/>
              <a:buChar char="•"/>
            </a:pPr>
            <a:r>
              <a:rPr lang="en-US" b="1" dirty="0"/>
              <a:t>Tournament Start Date</a:t>
            </a:r>
            <a:endParaRPr lang="en-US" dirty="0"/>
          </a:p>
          <a:p>
            <a:pPr>
              <a:buFont typeface="Arial" panose="020B0604020202020204" pitchFamily="34" charset="0"/>
              <a:buChar char="•"/>
            </a:pPr>
            <a:r>
              <a:rPr lang="en-US" b="1" dirty="0"/>
              <a:t>Tournament End Date</a:t>
            </a:r>
            <a:endParaRPr lang="en-US" dirty="0"/>
          </a:p>
          <a:p>
            <a:r>
              <a:rPr lang="en-US" b="1" dirty="0"/>
              <a:t>4️⃣ Additional Information</a:t>
            </a:r>
          </a:p>
          <a:p>
            <a:r>
              <a:rPr lang="en-US" dirty="0"/>
              <a:t>In this section, you’ll find optional fields:</a:t>
            </a:r>
          </a:p>
          <a:p>
            <a:pPr>
              <a:buFont typeface="Arial" panose="020B0604020202020204" pitchFamily="34" charset="0"/>
              <a:buChar char="•"/>
            </a:pPr>
            <a:r>
              <a:rPr lang="en-US" b="1" dirty="0"/>
              <a:t>Contact Info</a:t>
            </a:r>
            <a:r>
              <a:rPr lang="en-US" dirty="0"/>
              <a:t> (textbox)</a:t>
            </a:r>
          </a:p>
          <a:p>
            <a:pPr>
              <a:buFont typeface="Arial" panose="020B0604020202020204" pitchFamily="34" charset="0"/>
              <a:buChar char="•"/>
            </a:pPr>
            <a:r>
              <a:rPr lang="en-US" b="1" dirty="0"/>
              <a:t>Contact Email</a:t>
            </a:r>
            <a:endParaRPr lang="en-US" dirty="0"/>
          </a:p>
          <a:p>
            <a:pPr>
              <a:buFont typeface="Arial" panose="020B0604020202020204" pitchFamily="34" charset="0"/>
              <a:buChar char="•"/>
            </a:pPr>
            <a:r>
              <a:rPr lang="en-US" b="1" dirty="0"/>
              <a:t>Notes</a:t>
            </a:r>
            <a:endParaRPr lang="en-US" dirty="0"/>
          </a:p>
          <a:p>
            <a:r>
              <a:rPr lang="en-US" b="1" dirty="0"/>
              <a:t>5️⃣ Attachments Area</a:t>
            </a:r>
          </a:p>
          <a:p>
            <a:r>
              <a:rPr lang="en-US" dirty="0"/>
              <a:t>At the bottom of the screen, you’ll see the </a:t>
            </a:r>
            <a:r>
              <a:rPr lang="en-US" b="1" dirty="0"/>
              <a:t>Attachments</a:t>
            </a:r>
            <a:r>
              <a:rPr lang="en-US" dirty="0"/>
              <a:t> section.</a:t>
            </a:r>
          </a:p>
          <a:p>
            <a:pPr>
              <a:buFont typeface="Arial" panose="020B0604020202020204" pitchFamily="34" charset="0"/>
              <a:buChar char="•"/>
            </a:pPr>
            <a:r>
              <a:rPr lang="en-US" dirty="0"/>
              <a:t>Here, the Tournament Administrator can upload any </a:t>
            </a:r>
            <a:r>
              <a:rPr lang="en-US" b="1" dirty="0"/>
              <a:t>important documents</a:t>
            </a:r>
            <a:r>
              <a:rPr lang="en-US" dirty="0"/>
              <a:t> (PDF, EXCEL, WORD, JPG) that will be accessible to users within the selected Region.</a:t>
            </a:r>
          </a:p>
          <a:p>
            <a:r>
              <a:rPr lang="en-US" b="1" dirty="0"/>
              <a:t>6️⃣ Don’t Forget to Enable the Tournament!</a:t>
            </a:r>
          </a:p>
          <a:p>
            <a:pPr>
              <a:buFont typeface="Arial" panose="020B0604020202020204" pitchFamily="34" charset="0"/>
              <a:buChar char="•"/>
            </a:pPr>
            <a:r>
              <a:rPr lang="en-US" dirty="0"/>
              <a:t>To ensure the tournament shows up on users’ home pages and is available for registration, make sure to select </a:t>
            </a:r>
            <a:r>
              <a:rPr lang="en-US" b="1" dirty="0"/>
              <a:t>‘Enabled’</a:t>
            </a:r>
            <a:r>
              <a:rPr lang="en-US" dirty="0"/>
              <a:t> before finalizing.</a:t>
            </a:r>
          </a:p>
          <a:p>
            <a:r>
              <a:rPr lang="en-US" dirty="0"/>
              <a:t>💡 </a:t>
            </a:r>
            <a:r>
              <a:rPr lang="en-US" b="1" dirty="0"/>
              <a:t>Pro Tip:</a:t>
            </a:r>
            <a:br>
              <a:rPr lang="en-US" dirty="0"/>
            </a:br>
            <a:r>
              <a:rPr lang="en-US" dirty="0"/>
              <a:t>Double-check all dates and information before submitting—accuracy is key for smooth tournament management!</a:t>
            </a: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ea typeface="ＭＳ Ｐゴシック" panose="020B0600070205080204" pitchFamily="34" charset="-128"/>
              <a:cs typeface="Arial" panose="020B0604020202020204" pitchFamily="34" charset="0"/>
            </a:endParaRPr>
          </a:p>
        </p:txBody>
      </p:sp>
      <p:sp>
        <p:nvSpPr>
          <p:cNvPr id="36868" name="Slide Number Placeholder 3">
            <a:extLst>
              <a:ext uri="{FF2B5EF4-FFF2-40B4-BE49-F238E27FC236}">
                <a16:creationId xmlns:a16="http://schemas.microsoft.com/office/drawing/2014/main" id="{D72A1B3B-67AA-4740-91A8-539E702597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1A53E02A-0164-4E0B-87F2-D959E10EB74E}"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0F7D952B-1E6F-4EFE-91D3-4720CE0D8E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D5DD4CCC-4EAC-4802-8FB7-39C11C15BF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1468627" rtl="0" eaLnBrk="1" fontAlgn="auto" latinLnBrk="0" hangingPunct="1">
              <a:lnSpc>
                <a:spcPct val="100000"/>
              </a:lnSpc>
              <a:spcBef>
                <a:spcPct val="0"/>
              </a:spcBef>
              <a:spcAft>
                <a:spcPts val="0"/>
              </a:spcAft>
              <a:buClrTx/>
              <a:buSzTx/>
              <a:buFontTx/>
              <a:buNone/>
              <a:tabLst/>
              <a:defRPr/>
            </a:pPr>
            <a:r>
              <a:rPr lang="en-US" dirty="0"/>
              <a:t>Once the </a:t>
            </a:r>
            <a:r>
              <a:rPr lang="en-US" b="1" dirty="0"/>
              <a:t>Tournament Administrator</a:t>
            </a:r>
            <a:r>
              <a:rPr lang="en-US" dirty="0"/>
              <a:t> has created a </a:t>
            </a:r>
            <a:r>
              <a:rPr lang="en-US" b="1" dirty="0"/>
              <a:t>Region Tournament</a:t>
            </a:r>
            <a:r>
              <a:rPr lang="en-US" dirty="0"/>
              <a:t>, it will automatically appear on the </a:t>
            </a:r>
            <a:r>
              <a:rPr lang="en-US" b="1" dirty="0"/>
              <a:t>Home page</a:t>
            </a:r>
            <a:r>
              <a:rPr lang="en-US" dirty="0"/>
              <a:t> for all users within the specified regions.</a:t>
            </a:r>
          </a:p>
          <a:p>
            <a:r>
              <a:rPr lang="en-US" b="1" dirty="0"/>
              <a:t>What Will You See?</a:t>
            </a:r>
          </a:p>
          <a:p>
            <a:pPr>
              <a:buFont typeface="Arial" panose="020B0604020202020204" pitchFamily="34" charset="0"/>
              <a:buChar char="•"/>
            </a:pPr>
            <a:r>
              <a:rPr lang="en-US" b="1" dirty="0"/>
              <a:t>Multi-Region Tournament:</a:t>
            </a:r>
            <a:endParaRPr lang="en-US" dirty="0"/>
          </a:p>
          <a:p>
            <a:pPr marL="742950" lvl="1" indent="-285750">
              <a:buFont typeface="Arial" panose="020B0604020202020204" pitchFamily="34" charset="0"/>
              <a:buChar char="•"/>
            </a:pPr>
            <a:r>
              <a:rPr lang="en-US" dirty="0"/>
              <a:t>The top entry represents a </a:t>
            </a:r>
            <a:r>
              <a:rPr lang="en-US" b="1" dirty="0"/>
              <a:t>multi-region</a:t>
            </a:r>
            <a:r>
              <a:rPr lang="en-US" dirty="0"/>
              <a:t> tournament.</a:t>
            </a:r>
          </a:p>
          <a:p>
            <a:pPr>
              <a:buFont typeface="Arial" panose="020B0604020202020204" pitchFamily="34" charset="0"/>
              <a:buChar char="•"/>
            </a:pPr>
            <a:r>
              <a:rPr lang="en-US" b="1" dirty="0"/>
              <a:t>Single-Region Tournament:</a:t>
            </a:r>
            <a:endParaRPr lang="en-US" dirty="0"/>
          </a:p>
          <a:p>
            <a:pPr marL="742950" lvl="1" indent="-285750">
              <a:buFont typeface="Arial" panose="020B0604020202020204" pitchFamily="34" charset="0"/>
              <a:buChar char="•"/>
            </a:pPr>
            <a:r>
              <a:rPr lang="en-US" dirty="0"/>
              <a:t>The bottom entry represents a </a:t>
            </a:r>
            <a:r>
              <a:rPr lang="en-US" b="1" dirty="0"/>
              <a:t>single-region</a:t>
            </a:r>
            <a:r>
              <a:rPr lang="en-US" dirty="0"/>
              <a:t> tournament.</a:t>
            </a:r>
          </a:p>
          <a:p>
            <a:r>
              <a:rPr lang="en-US" i="1" dirty="0"/>
              <a:t>(Note: These examples are for demonstration purposes only!)</a:t>
            </a:r>
            <a:endParaRPr lang="en-US" dirty="0"/>
          </a:p>
          <a:p>
            <a:r>
              <a:rPr lang="en-US" dirty="0"/>
              <a:t>Both </a:t>
            </a:r>
            <a:r>
              <a:rPr lang="en-US" b="1" dirty="0"/>
              <a:t>Region Users</a:t>
            </a:r>
            <a:r>
              <a:rPr lang="en-US" dirty="0"/>
              <a:t> and </a:t>
            </a:r>
            <a:r>
              <a:rPr lang="en-US" b="1" dirty="0"/>
              <a:t>District Users</a:t>
            </a:r>
            <a:r>
              <a:rPr lang="en-US" dirty="0"/>
              <a:t> will see the tournament listed on their own </a:t>
            </a:r>
            <a:r>
              <a:rPr lang="en-US" b="1" dirty="0"/>
              <a:t>Home Pages</a:t>
            </a:r>
            <a:r>
              <a:rPr lang="en-US" dirty="0"/>
              <a:t>—no extra steps needed!</a:t>
            </a:r>
          </a:p>
          <a:p>
            <a:r>
              <a:rPr lang="en-US" dirty="0"/>
              <a:t>💡 </a:t>
            </a:r>
            <a:r>
              <a:rPr lang="en-US" b="1" dirty="0"/>
              <a:t>Pro Tip:</a:t>
            </a:r>
            <a:br>
              <a:rPr lang="en-US" dirty="0"/>
            </a:br>
            <a:r>
              <a:rPr lang="en-US" dirty="0"/>
              <a:t>Keep your eye on the </a:t>
            </a:r>
            <a:r>
              <a:rPr lang="en-US" b="1" dirty="0"/>
              <a:t>Home Page</a:t>
            </a:r>
            <a:r>
              <a:rPr lang="en-US" dirty="0"/>
              <a:t> for easy access to all active tournaments in your region(s).</a:t>
            </a:r>
          </a:p>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38916" name="Slide Number Placeholder 3">
            <a:extLst>
              <a:ext uri="{FF2B5EF4-FFF2-40B4-BE49-F238E27FC236}">
                <a16:creationId xmlns:a16="http://schemas.microsoft.com/office/drawing/2014/main" id="{4BC9FC31-F0D4-4375-9BD5-28845ADC56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21B0C843-15CE-4F67-AAAB-0230D65DFC2C}"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Arial" panose="020B0604020202020204" pitchFamily="34" charset="0"/>
              <a:ea typeface="+mn-ea"/>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2</a:t>
            </a:fld>
            <a:endParaRPr lang="en-US"/>
          </a:p>
        </p:txBody>
      </p:sp>
    </p:spTree>
    <p:extLst>
      <p:ext uri="{BB962C8B-B14F-4D97-AF65-F5344CB8AC3E}">
        <p14:creationId xmlns:p14="http://schemas.microsoft.com/office/powerpoint/2010/main" val="1973972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2578F878-1F65-4F64-8F46-58220F88AE07}"/>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B33BD48-9A66-4A92-A1EE-9B52BA359D3F}"/>
              </a:ext>
            </a:extLst>
          </p:cNvPr>
          <p:cNvSpPr>
            <a:spLocks noGrp="1"/>
          </p:cNvSpPr>
          <p:nvPr>
            <p:ph type="body" idx="1"/>
          </p:nvPr>
        </p:nvSpPr>
        <p:spPr>
          <a:xfrm>
            <a:off x="762235" y="5249300"/>
            <a:ext cx="5691481" cy="3932800"/>
          </a:xfrm>
        </p:spPr>
        <p:txBody>
          <a:bodyPr/>
          <a:lstStyle/>
          <a:p>
            <a:pPr marL="0" marR="0" lvl="0" indent="0" algn="l" defTabSz="1468627" rtl="0" eaLnBrk="1" fontAlgn="auto" latinLnBrk="0" hangingPunct="1">
              <a:lnSpc>
                <a:spcPct val="100000"/>
              </a:lnSpc>
              <a:spcBef>
                <a:spcPct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t>Once a tournament is selected from the </a:t>
            </a:r>
            <a:r>
              <a:rPr lang="en-US" b="1" dirty="0"/>
              <a:t>Home Page</a:t>
            </a:r>
            <a:r>
              <a:rPr lang="en-US" dirty="0"/>
              <a:t>, the </a:t>
            </a:r>
            <a:r>
              <a:rPr lang="en-US" b="1" dirty="0"/>
              <a:t>Tournament Information</a:t>
            </a:r>
            <a:r>
              <a:rPr lang="en-US" dirty="0"/>
              <a:t> page will appear. </a:t>
            </a:r>
            <a:r>
              <a:rPr lang="en-US" i="1" dirty="0"/>
              <a:t>(For this example, we’ve chosen Butte County Office of Education.)</a:t>
            </a:r>
            <a:endParaRPr lang="en-US" dirty="0"/>
          </a:p>
          <a:p>
            <a:r>
              <a:rPr lang="en-US" b="1" dirty="0"/>
              <a:t>What Information Will You See?</a:t>
            </a:r>
          </a:p>
          <a:p>
            <a:r>
              <a:rPr lang="en-US" dirty="0"/>
              <a:t>The Tournament Information page will include:</a:t>
            </a:r>
          </a:p>
          <a:p>
            <a:pPr>
              <a:buFont typeface="Arial" panose="020B0604020202020204" pitchFamily="34" charset="0"/>
              <a:buChar char="•"/>
            </a:pPr>
            <a:r>
              <a:rPr lang="en-US" b="1" dirty="0"/>
              <a:t>Registration Date</a:t>
            </a:r>
            <a:endParaRPr lang="en-US" dirty="0"/>
          </a:p>
          <a:p>
            <a:pPr>
              <a:buFont typeface="Arial" panose="020B0604020202020204" pitchFamily="34" charset="0"/>
              <a:buChar char="•"/>
            </a:pPr>
            <a:r>
              <a:rPr lang="en-US" b="1" dirty="0"/>
              <a:t>Tournament Date</a:t>
            </a:r>
            <a:endParaRPr lang="en-US" dirty="0"/>
          </a:p>
          <a:p>
            <a:pPr>
              <a:buFont typeface="Arial" panose="020B0604020202020204" pitchFamily="34" charset="0"/>
              <a:buChar char="•"/>
            </a:pPr>
            <a:r>
              <a:rPr lang="en-US" b="1" dirty="0"/>
              <a:t>Nomination Due Date</a:t>
            </a:r>
            <a:endParaRPr lang="en-US" dirty="0"/>
          </a:p>
          <a:p>
            <a:pPr>
              <a:buFont typeface="Arial" panose="020B0604020202020204" pitchFamily="34" charset="0"/>
              <a:buChar char="•"/>
            </a:pPr>
            <a:r>
              <a:rPr lang="en-US" b="1" dirty="0"/>
              <a:t>Location</a:t>
            </a:r>
            <a:endParaRPr lang="en-US" dirty="0"/>
          </a:p>
          <a:p>
            <a:pPr>
              <a:buFont typeface="Arial" panose="020B0604020202020204" pitchFamily="34" charset="0"/>
              <a:buChar char="•"/>
            </a:pPr>
            <a:r>
              <a:rPr lang="en-US" b="1" dirty="0"/>
              <a:t>Lodging Info</a:t>
            </a:r>
            <a:r>
              <a:rPr lang="en-US" dirty="0"/>
              <a:t> </a:t>
            </a:r>
            <a:r>
              <a:rPr lang="en-US" i="1" dirty="0"/>
              <a:t>(Only available for State Tournaments)</a:t>
            </a:r>
            <a:endParaRPr lang="en-US" dirty="0"/>
          </a:p>
          <a:p>
            <a:pPr>
              <a:buFont typeface="Arial" panose="020B0604020202020204" pitchFamily="34" charset="0"/>
              <a:buChar char="•"/>
            </a:pPr>
            <a:r>
              <a:rPr lang="en-US" b="1" dirty="0"/>
              <a:t>Contact Info</a:t>
            </a:r>
            <a:endParaRPr lang="en-US" dirty="0"/>
          </a:p>
          <a:p>
            <a:pPr>
              <a:buFont typeface="Arial" panose="020B0604020202020204" pitchFamily="34" charset="0"/>
              <a:buChar char="•"/>
            </a:pPr>
            <a:r>
              <a:rPr lang="en-US" b="1" dirty="0"/>
              <a:t>Contact Email</a:t>
            </a:r>
            <a:endParaRPr lang="en-US" dirty="0"/>
          </a:p>
          <a:p>
            <a:pPr>
              <a:buFont typeface="Arial" panose="020B0604020202020204" pitchFamily="34" charset="0"/>
              <a:buChar char="•"/>
            </a:pPr>
            <a:r>
              <a:rPr lang="en-US" b="1" dirty="0"/>
              <a:t>Notes</a:t>
            </a:r>
            <a:endParaRPr lang="en-US" dirty="0"/>
          </a:p>
          <a:p>
            <a:pPr>
              <a:buFont typeface="Arial" panose="020B0604020202020204" pitchFamily="34" charset="0"/>
              <a:buChar char="•"/>
            </a:pPr>
            <a:r>
              <a:rPr lang="en-US" b="1" dirty="0"/>
              <a:t>Attachments</a:t>
            </a:r>
            <a:r>
              <a:rPr lang="en-US" dirty="0"/>
              <a:t> </a:t>
            </a:r>
            <a:r>
              <a:rPr lang="en-US" i="1" dirty="0"/>
              <a:t>(Where you can download specific documents for this tournament—these are unique to the selected tournament)</a:t>
            </a:r>
            <a:endParaRPr lang="en-US" dirty="0"/>
          </a:p>
          <a:p>
            <a:r>
              <a:rPr lang="en-US" dirty="0"/>
              <a:t>💡 </a:t>
            </a:r>
            <a:r>
              <a:rPr lang="en-US" b="1" dirty="0"/>
              <a:t>Pro Tip:</a:t>
            </a:r>
            <a:br>
              <a:rPr lang="en-US" dirty="0"/>
            </a:br>
            <a:r>
              <a:rPr lang="en-US" dirty="0"/>
              <a:t>All of this information has been prepopulated by the </a:t>
            </a:r>
            <a:r>
              <a:rPr lang="en-US" b="1" dirty="0"/>
              <a:t>Tournament Administrator</a:t>
            </a:r>
            <a:r>
              <a:rPr lang="en-US" dirty="0"/>
              <a:t> when creating the </a:t>
            </a:r>
            <a:r>
              <a:rPr lang="en-US" b="1" dirty="0"/>
              <a:t>Region/Multi-Region Tournament</a:t>
            </a:r>
            <a:r>
              <a:rPr lang="en-US" dirty="0"/>
              <a:t>, so it’s ready for you to view!</a:t>
            </a:r>
          </a:p>
          <a:p>
            <a:pPr marL="0" indent="0" eaLnBrk="1" fontAlgn="auto" hangingPunct="1">
              <a:spcBef>
                <a:spcPts val="0"/>
              </a:spcBef>
              <a:spcAft>
                <a:spcPts val="0"/>
              </a:spcAft>
              <a:buFont typeface="Arial" panose="020B0604020202020204" pitchFamily="34" charset="0"/>
              <a:buNone/>
              <a:defRPr/>
            </a:pPr>
            <a:endParaRPr lang="en-US" dirty="0"/>
          </a:p>
        </p:txBody>
      </p:sp>
      <p:sp>
        <p:nvSpPr>
          <p:cNvPr id="40964" name="Slide Number Placeholder 3">
            <a:extLst>
              <a:ext uri="{FF2B5EF4-FFF2-40B4-BE49-F238E27FC236}">
                <a16:creationId xmlns:a16="http://schemas.microsoft.com/office/drawing/2014/main" id="{52EC4822-0894-4ACD-A017-FD862C8363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C0B81792-B6D0-41FE-B92B-A928E2ABAF78}" type="slidenum">
              <a:rPr lang="en-US" altLang="en-US" smtClean="0"/>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04302493-8005-49B0-AA61-D5057F111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7638A942-1AA2-4D3C-AE28-A3C848C7A67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To begin, </a:t>
            </a:r>
            <a:r>
              <a:rPr lang="en-US" b="1" dirty="0"/>
              <a:t>select the Registration Dropdown</a:t>
            </a:r>
            <a:r>
              <a:rPr lang="en-US" dirty="0"/>
              <a:t> to kick off the registration process.</a:t>
            </a:r>
          </a:p>
          <a:p>
            <a:r>
              <a:rPr lang="en-US" b="1" dirty="0"/>
              <a:t>A Quick Reminder</a:t>
            </a:r>
          </a:p>
          <a:p>
            <a:pPr>
              <a:buFont typeface="Arial" panose="020B0604020202020204" pitchFamily="34" charset="0"/>
              <a:buChar char="•"/>
            </a:pPr>
            <a:r>
              <a:rPr lang="en-US" b="1" dirty="0"/>
              <a:t>Tournament Administrators</a:t>
            </a:r>
            <a:r>
              <a:rPr lang="en-US" dirty="0"/>
              <a:t> have access to </a:t>
            </a:r>
            <a:r>
              <a:rPr lang="en-US" b="1" dirty="0"/>
              <a:t>all registrations</a:t>
            </a:r>
            <a:r>
              <a:rPr lang="en-US" dirty="0"/>
              <a:t>—they can manage everything!</a:t>
            </a:r>
          </a:p>
          <a:p>
            <a:pPr>
              <a:buFont typeface="Arial" panose="020B0604020202020204" pitchFamily="34" charset="0"/>
              <a:buChar char="•"/>
            </a:pPr>
            <a:r>
              <a:rPr lang="en-US" b="1" dirty="0"/>
              <a:t>Region Users</a:t>
            </a:r>
            <a:r>
              <a:rPr lang="en-US" dirty="0"/>
              <a:t> can register participants for </a:t>
            </a:r>
            <a:r>
              <a:rPr lang="en-US" b="1" dirty="0"/>
              <a:t>all districts</a:t>
            </a:r>
            <a:r>
              <a:rPr lang="en-US" dirty="0"/>
              <a:t> within their assigned region.</a:t>
            </a:r>
          </a:p>
          <a:p>
            <a:pPr>
              <a:buFont typeface="Arial" panose="020B0604020202020204" pitchFamily="34" charset="0"/>
              <a:buChar char="•"/>
            </a:pPr>
            <a:r>
              <a:rPr lang="en-US" b="1" dirty="0"/>
              <a:t>District Users</a:t>
            </a:r>
            <a:r>
              <a:rPr lang="en-US" dirty="0"/>
              <a:t> can only register participants within their </a:t>
            </a:r>
            <a:r>
              <a:rPr lang="en-US" b="1" dirty="0"/>
              <a:t>own assigned district</a:t>
            </a:r>
            <a:r>
              <a:rPr lang="en-US" dirty="0"/>
              <a:t>.</a:t>
            </a:r>
          </a:p>
          <a:p>
            <a:r>
              <a:rPr lang="en-US" dirty="0"/>
              <a:t>💡 </a:t>
            </a:r>
            <a:r>
              <a:rPr lang="en-US" b="1" dirty="0"/>
              <a:t>Pro Tip:</a:t>
            </a:r>
            <a:br>
              <a:rPr lang="en-US" dirty="0"/>
            </a:br>
            <a:r>
              <a:rPr lang="en-US" dirty="0"/>
              <a:t>Keep in mind your access level so you know exactly where you can register participants!</a:t>
            </a: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ea typeface="ＭＳ Ｐゴシック" panose="020B0600070205080204" pitchFamily="34" charset="-128"/>
              <a:cs typeface="Arial" panose="020B0604020202020204" pitchFamily="34" charset="0"/>
            </a:endParaRPr>
          </a:p>
        </p:txBody>
      </p:sp>
      <p:sp>
        <p:nvSpPr>
          <p:cNvPr id="43012" name="Slide Number Placeholder 3">
            <a:extLst>
              <a:ext uri="{FF2B5EF4-FFF2-40B4-BE49-F238E27FC236}">
                <a16:creationId xmlns:a16="http://schemas.microsoft.com/office/drawing/2014/main" id="{BC284A87-E332-405D-811D-5928048023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AC74DD86-5250-42C6-8879-A7E0475C2E0C}" type="slidenum">
              <a:rPr lang="en-US" altLang="en-US" smtClean="0"/>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E4094AE-C1B9-4B25-8392-21CEAF0A79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F097976E-0C0A-4C26-8771-9EA692C590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1468627" rtl="0" eaLnBrk="1" fontAlgn="auto" latinLnBrk="0" hangingPunct="1">
              <a:lnSpc>
                <a:spcPct val="100000"/>
              </a:lnSpc>
              <a:spcBef>
                <a:spcPct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To begin </a:t>
            </a:r>
            <a:r>
              <a:rPr lang="en-US" b="1" dirty="0"/>
              <a:t>Student Registration</a:t>
            </a:r>
            <a:r>
              <a:rPr lang="en-US" dirty="0"/>
              <a:t>, simply:</a:t>
            </a:r>
          </a:p>
          <a:p>
            <a:r>
              <a:rPr lang="en-US" b="1" dirty="0"/>
              <a:t>1️⃣ Select "Student"</a:t>
            </a:r>
          </a:p>
          <a:p>
            <a:pPr>
              <a:buFont typeface="Arial" panose="020B0604020202020204" pitchFamily="34" charset="0"/>
              <a:buChar char="•"/>
            </a:pPr>
            <a:r>
              <a:rPr lang="en-US" dirty="0"/>
              <a:t>Click on the </a:t>
            </a:r>
            <a:r>
              <a:rPr lang="en-US" b="1" dirty="0"/>
              <a:t>Registration Dropdown</a:t>
            </a:r>
            <a:r>
              <a:rPr lang="en-US" dirty="0"/>
              <a:t> and choose </a:t>
            </a:r>
            <a:r>
              <a:rPr lang="en-US" b="1" dirty="0"/>
              <a:t>Student</a:t>
            </a:r>
            <a:r>
              <a:rPr lang="en-US" dirty="0"/>
              <a:t>.</a:t>
            </a:r>
          </a:p>
          <a:p>
            <a:r>
              <a:rPr lang="en-US" b="1" dirty="0"/>
              <a:t>2️⃣ Add a New Student</a:t>
            </a:r>
          </a:p>
          <a:p>
            <a:pPr>
              <a:buFont typeface="Arial" panose="020B0604020202020204" pitchFamily="34" charset="0"/>
              <a:buChar char="•"/>
            </a:pPr>
            <a:r>
              <a:rPr lang="en-US" dirty="0"/>
              <a:t>Hit the </a:t>
            </a:r>
            <a:r>
              <a:rPr lang="en-US" b="1" dirty="0"/>
              <a:t>‘+ New Student’</a:t>
            </a:r>
            <a:r>
              <a:rPr lang="en-US" dirty="0"/>
              <a:t> button to start adding an individual student registration.</a:t>
            </a:r>
          </a:p>
          <a:p>
            <a:r>
              <a:rPr lang="en-US" dirty="0"/>
              <a:t>💡 </a:t>
            </a:r>
            <a:r>
              <a:rPr lang="en-US" b="1" dirty="0"/>
              <a:t>Pro Tip:</a:t>
            </a:r>
            <a:br>
              <a:rPr lang="en-US" dirty="0"/>
            </a:br>
            <a:r>
              <a:rPr lang="en-US" dirty="0"/>
              <a:t>Make sure you have all the student details ready before adding them to ensure a smooth registration process!</a:t>
            </a:r>
          </a:p>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45060" name="Slide Number Placeholder 3">
            <a:extLst>
              <a:ext uri="{FF2B5EF4-FFF2-40B4-BE49-F238E27FC236}">
                <a16:creationId xmlns:a16="http://schemas.microsoft.com/office/drawing/2014/main" id="{42383675-AA0A-4D3C-85AD-06EFDA8CD6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7BFA6CAB-014B-471A-B57E-7D89A5D4D919}" type="slidenum">
              <a:rPr lang="en-US" altLang="en-US" smtClean="0"/>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F652F1F9-D877-4FBA-AA17-084D675878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7D384A68-1AE6-4F83-B336-410F87CF3F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Once the </a:t>
            </a:r>
            <a:r>
              <a:rPr lang="en-US" b="1" dirty="0"/>
              <a:t>Student Registration Form</a:t>
            </a:r>
            <a:r>
              <a:rPr lang="en-US" dirty="0"/>
              <a:t> pops up, you’ll need to fill in some essential details. Here’s what’s required:</a:t>
            </a:r>
          </a:p>
          <a:p>
            <a:r>
              <a:rPr lang="en-US" b="1" dirty="0"/>
              <a:t>1️⃣ Student Info Section</a:t>
            </a:r>
          </a:p>
          <a:p>
            <a:r>
              <a:rPr lang="en-US" dirty="0"/>
              <a:t>Make sure to complete the following </a:t>
            </a:r>
            <a:r>
              <a:rPr lang="en-US" b="1" dirty="0"/>
              <a:t>required fields</a:t>
            </a:r>
            <a:r>
              <a:rPr lang="en-US" dirty="0"/>
              <a:t>:</a:t>
            </a:r>
          </a:p>
          <a:p>
            <a:pPr>
              <a:buFont typeface="Arial" panose="020B0604020202020204" pitchFamily="34" charset="0"/>
              <a:buChar char="•"/>
            </a:pPr>
            <a:r>
              <a:rPr lang="en-US" b="1" dirty="0"/>
              <a:t>MSD Number</a:t>
            </a:r>
            <a:endParaRPr lang="en-US" dirty="0"/>
          </a:p>
          <a:p>
            <a:pPr>
              <a:buFont typeface="Arial" panose="020B0604020202020204" pitchFamily="34" charset="0"/>
              <a:buChar char="•"/>
            </a:pPr>
            <a:r>
              <a:rPr lang="en-US" b="1" dirty="0"/>
              <a:t>EOE Date</a:t>
            </a:r>
            <a:endParaRPr lang="en-US" dirty="0"/>
          </a:p>
          <a:p>
            <a:pPr>
              <a:buFont typeface="Arial" panose="020B0604020202020204" pitchFamily="34" charset="0"/>
              <a:buChar char="•"/>
            </a:pPr>
            <a:r>
              <a:rPr lang="en-US" b="1" dirty="0"/>
              <a:t>First Name</a:t>
            </a:r>
            <a:endParaRPr lang="en-US" dirty="0"/>
          </a:p>
          <a:p>
            <a:pPr>
              <a:buFont typeface="Arial" panose="020B0604020202020204" pitchFamily="34" charset="0"/>
              <a:buChar char="•"/>
            </a:pPr>
            <a:r>
              <a:rPr lang="en-US" b="1" dirty="0"/>
              <a:t>Last Name</a:t>
            </a:r>
            <a:endParaRPr lang="en-US" dirty="0"/>
          </a:p>
          <a:p>
            <a:pPr>
              <a:buFont typeface="Arial" panose="020B0604020202020204" pitchFamily="34" charset="0"/>
              <a:buChar char="•"/>
            </a:pPr>
            <a:r>
              <a:rPr lang="en-US" b="1" dirty="0"/>
              <a:t>Telephone Number</a:t>
            </a:r>
            <a:endParaRPr lang="en-US" dirty="0"/>
          </a:p>
          <a:p>
            <a:pPr>
              <a:buFont typeface="Arial" panose="020B0604020202020204" pitchFamily="34" charset="0"/>
              <a:buChar char="•"/>
            </a:pPr>
            <a:r>
              <a:rPr lang="en-US" b="1" dirty="0"/>
              <a:t>Date of Birth</a:t>
            </a:r>
            <a:r>
              <a:rPr lang="en-US" dirty="0"/>
              <a:t> </a:t>
            </a:r>
            <a:r>
              <a:rPr lang="en-US" i="1" dirty="0"/>
              <a:t>(the age field will auto-populate once you enter the DOB)</a:t>
            </a:r>
            <a:endParaRPr lang="en-US" dirty="0"/>
          </a:p>
          <a:p>
            <a:pPr>
              <a:buFont typeface="Arial" panose="020B0604020202020204" pitchFamily="34" charset="0"/>
              <a:buChar char="•"/>
            </a:pPr>
            <a:r>
              <a:rPr lang="en-US" b="1" dirty="0"/>
              <a:t>Region</a:t>
            </a:r>
            <a:endParaRPr lang="en-US" dirty="0"/>
          </a:p>
          <a:p>
            <a:pPr>
              <a:buFont typeface="Arial" panose="020B0604020202020204" pitchFamily="34" charset="0"/>
              <a:buChar char="•"/>
            </a:pPr>
            <a:r>
              <a:rPr lang="en-US" b="1" dirty="0"/>
              <a:t>County</a:t>
            </a:r>
            <a:endParaRPr lang="en-US" dirty="0"/>
          </a:p>
          <a:p>
            <a:pPr>
              <a:buFont typeface="Arial" panose="020B0604020202020204" pitchFamily="34" charset="0"/>
              <a:buChar char="•"/>
            </a:pPr>
            <a:r>
              <a:rPr lang="en-US" b="1" dirty="0"/>
              <a:t>District</a:t>
            </a:r>
            <a:endParaRPr lang="en-US" dirty="0"/>
          </a:p>
          <a:p>
            <a:pPr>
              <a:buFont typeface="Arial" panose="020B0604020202020204" pitchFamily="34" charset="0"/>
              <a:buChar char="•"/>
            </a:pPr>
            <a:r>
              <a:rPr lang="en-US" b="1" dirty="0"/>
              <a:t>Current School</a:t>
            </a:r>
            <a:endParaRPr lang="en-US" dirty="0"/>
          </a:p>
          <a:p>
            <a:r>
              <a:rPr lang="en-US" b="1" dirty="0"/>
              <a:t>2️⃣ Contest Area Section</a:t>
            </a:r>
          </a:p>
          <a:p>
            <a:r>
              <a:rPr lang="en-US" dirty="0"/>
              <a:t>Next, you’ll enter the </a:t>
            </a:r>
            <a:r>
              <a:rPr lang="en-US" b="1" dirty="0"/>
              <a:t>required fields</a:t>
            </a:r>
            <a:r>
              <a:rPr lang="en-US" dirty="0"/>
              <a:t> for the contest:</a:t>
            </a:r>
          </a:p>
          <a:p>
            <a:pPr>
              <a:buFont typeface="Arial" panose="020B0604020202020204" pitchFamily="34" charset="0"/>
              <a:buChar char="•"/>
            </a:pPr>
            <a:r>
              <a:rPr lang="en-US" b="1" dirty="0"/>
              <a:t>Contest Language</a:t>
            </a:r>
            <a:r>
              <a:rPr lang="en-US" dirty="0"/>
              <a:t> </a:t>
            </a:r>
            <a:r>
              <a:rPr lang="en-US" i="1" dirty="0"/>
              <a:t>(English or Spanish)</a:t>
            </a:r>
            <a:endParaRPr lang="en-US" dirty="0"/>
          </a:p>
          <a:p>
            <a:pPr>
              <a:buFont typeface="Arial" panose="020B0604020202020204" pitchFamily="34" charset="0"/>
              <a:buChar char="•"/>
            </a:pPr>
            <a:r>
              <a:rPr lang="en-US" b="1" dirty="0"/>
              <a:t>Contest Type</a:t>
            </a:r>
            <a:r>
              <a:rPr lang="en-US" dirty="0"/>
              <a:t> </a:t>
            </a:r>
            <a:r>
              <a:rPr lang="en-US" i="1" dirty="0"/>
              <a:t>(Debate or Speech)</a:t>
            </a:r>
            <a:endParaRPr lang="en-US" dirty="0"/>
          </a:p>
          <a:p>
            <a:pPr>
              <a:buFont typeface="Arial" panose="020B0604020202020204" pitchFamily="34" charset="0"/>
              <a:buChar char="•"/>
            </a:pPr>
            <a:r>
              <a:rPr lang="en-US" b="1" dirty="0"/>
              <a:t>Student’s Grade Level</a:t>
            </a:r>
            <a:r>
              <a:rPr lang="en-US" dirty="0"/>
              <a:t> </a:t>
            </a:r>
            <a:r>
              <a:rPr lang="en-US" i="1" dirty="0"/>
              <a:t>(6th–12th for Speech, Middle School or High School for Debate)</a:t>
            </a:r>
            <a:endParaRPr lang="en-US" dirty="0"/>
          </a:p>
          <a:p>
            <a:r>
              <a:rPr lang="en-US" b="1" dirty="0"/>
              <a:t>3️⃣ Scroll Down for Additional Information</a:t>
            </a:r>
          </a:p>
          <a:p>
            <a:r>
              <a:rPr lang="en-US" dirty="0"/>
              <a:t>Be sure to </a:t>
            </a:r>
            <a:r>
              <a:rPr lang="en-US" b="1" dirty="0"/>
              <a:t>scroll all the way down</a:t>
            </a:r>
            <a:r>
              <a:rPr lang="en-US" dirty="0"/>
              <a:t> to complete the </a:t>
            </a:r>
            <a:r>
              <a:rPr lang="en-US" b="1" dirty="0"/>
              <a:t>additional required fields</a:t>
            </a:r>
            <a:r>
              <a:rPr lang="en-US" dirty="0"/>
              <a:t> for the student registration.</a:t>
            </a:r>
          </a:p>
          <a:p>
            <a:r>
              <a:rPr lang="en-US" dirty="0"/>
              <a:t>💡 </a:t>
            </a:r>
            <a:r>
              <a:rPr lang="en-US" b="1" dirty="0"/>
              <a:t>Pro Tip:</a:t>
            </a:r>
            <a:br>
              <a:rPr lang="en-US" dirty="0"/>
            </a:br>
            <a:r>
              <a:rPr lang="en-US" dirty="0"/>
              <a:t>Make sure all fields are filled out correctly before hitting submit—double-check for accuracy!</a:t>
            </a:r>
          </a:p>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b="1" dirty="0">
              <a:ea typeface="ＭＳ Ｐゴシック" panose="020B0600070205080204" pitchFamily="34" charset="-128"/>
              <a:cs typeface="Arial" panose="020B0604020202020204" pitchFamily="34" charset="0"/>
            </a:endParaRPr>
          </a:p>
        </p:txBody>
      </p:sp>
      <p:sp>
        <p:nvSpPr>
          <p:cNvPr id="47108" name="Slide Number Placeholder 3">
            <a:extLst>
              <a:ext uri="{FF2B5EF4-FFF2-40B4-BE49-F238E27FC236}">
                <a16:creationId xmlns:a16="http://schemas.microsoft.com/office/drawing/2014/main" id="{BB5E5781-0482-417D-98D9-55EE78D89C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3FC154F9-8B21-4E21-86BE-B1DF378D0B10}" type="slidenum">
              <a:rPr lang="en-US" altLang="en-US" smtClean="0"/>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7C73A3DE-E9CF-4802-8FBE-DFCD9933B8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4C348D7D-F0D2-4DD2-A4C1-72E544CFCE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At the bottom of the screen, you’ll find the </a:t>
            </a:r>
            <a:r>
              <a:rPr lang="en-US" b="1" dirty="0"/>
              <a:t>Attachments</a:t>
            </a:r>
            <a:r>
              <a:rPr lang="en-US" dirty="0"/>
              <a:t> section. Here, you can upload any important documents that should be accessible by other users within the selected region.</a:t>
            </a:r>
          </a:p>
          <a:p>
            <a:r>
              <a:rPr lang="en-US" dirty="0"/>
              <a:t>The system supports the following file types:</a:t>
            </a:r>
          </a:p>
          <a:p>
            <a:pPr>
              <a:buFont typeface="Arial" panose="020B0604020202020204" pitchFamily="34" charset="0"/>
              <a:buChar char="•"/>
            </a:pPr>
            <a:r>
              <a:rPr lang="en-US" b="1" dirty="0"/>
              <a:t>PDF</a:t>
            </a:r>
            <a:endParaRPr lang="en-US" dirty="0"/>
          </a:p>
          <a:p>
            <a:pPr>
              <a:buFont typeface="Arial" panose="020B0604020202020204" pitchFamily="34" charset="0"/>
              <a:buChar char="•"/>
            </a:pPr>
            <a:r>
              <a:rPr lang="en-US" b="1" dirty="0"/>
              <a:t>EXCEL</a:t>
            </a:r>
            <a:endParaRPr lang="en-US" dirty="0"/>
          </a:p>
          <a:p>
            <a:pPr>
              <a:buFont typeface="Arial" panose="020B0604020202020204" pitchFamily="34" charset="0"/>
              <a:buChar char="•"/>
            </a:pPr>
            <a:r>
              <a:rPr lang="en-US" b="1" dirty="0"/>
              <a:t>WORD</a:t>
            </a:r>
            <a:endParaRPr lang="en-US" dirty="0"/>
          </a:p>
          <a:p>
            <a:pPr>
              <a:buFont typeface="Arial" panose="020B0604020202020204" pitchFamily="34" charset="0"/>
              <a:buChar char="•"/>
            </a:pPr>
            <a:r>
              <a:rPr lang="en-US" b="1" dirty="0"/>
              <a:t>JPG</a:t>
            </a:r>
            <a:endParaRPr lang="en-US" dirty="0"/>
          </a:p>
          <a:p>
            <a:r>
              <a:rPr lang="en-US" b="1" dirty="0"/>
              <a:t>Save Your Progress</a:t>
            </a:r>
          </a:p>
          <a:p>
            <a:r>
              <a:rPr lang="en-US" dirty="0"/>
              <a:t>Once all the information is entered, </a:t>
            </a:r>
            <a:r>
              <a:rPr lang="en-US" b="1" dirty="0"/>
              <a:t>click Save</a:t>
            </a:r>
            <a:r>
              <a:rPr lang="en-US" dirty="0"/>
              <a:t> to ensure all data is properly registered in the system.</a:t>
            </a:r>
          </a:p>
          <a:p>
            <a:r>
              <a:rPr lang="en-US" dirty="0"/>
              <a:t>💡 </a:t>
            </a:r>
            <a:r>
              <a:rPr lang="en-US" b="1" dirty="0"/>
              <a:t>Pro Tip:</a:t>
            </a:r>
            <a:br>
              <a:rPr lang="en-US" dirty="0"/>
            </a:br>
            <a:r>
              <a:rPr lang="en-US" dirty="0"/>
              <a:t>Always hit </a:t>
            </a:r>
            <a:r>
              <a:rPr lang="en-US" b="1" dirty="0"/>
              <a:t>Save</a:t>
            </a:r>
            <a:r>
              <a:rPr lang="en-US" dirty="0"/>
              <a:t> to avoid losing any progress—your registration is now complete and ready to go!</a:t>
            </a:r>
          </a:p>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49156" name="Slide Number Placeholder 3">
            <a:extLst>
              <a:ext uri="{FF2B5EF4-FFF2-40B4-BE49-F238E27FC236}">
                <a16:creationId xmlns:a16="http://schemas.microsoft.com/office/drawing/2014/main" id="{EA998DA1-0CDC-467F-87FF-27B3620A89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D973DB6E-4420-4857-98DE-C290226AD3A1}" type="slidenum">
              <a:rPr lang="en-US" altLang="en-US" smtClean="0"/>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B4E6C8B3-1D96-438C-A976-E12DE22778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998D41B-8938-4A7C-BB3E-917EE9BCE1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b="1" dirty="0"/>
              <a:t>Important:</a:t>
            </a:r>
            <a:r>
              <a:rPr lang="en-US" dirty="0"/>
              <a:t> The system will not allow you to save a student registration if any </a:t>
            </a:r>
            <a:r>
              <a:rPr lang="en-US" b="1" dirty="0"/>
              <a:t>required fields</a:t>
            </a:r>
            <a:r>
              <a:rPr lang="en-US" dirty="0"/>
              <a:t> (marked with asterisks) are missing.</a:t>
            </a:r>
          </a:p>
          <a:p>
            <a:r>
              <a:rPr lang="en-US" dirty="0"/>
              <a:t>If any required information is incomplete, you’ll see an </a:t>
            </a:r>
            <a:r>
              <a:rPr lang="en-US" b="1" dirty="0"/>
              <a:t>error warning</a:t>
            </a:r>
            <a:r>
              <a:rPr lang="en-US" dirty="0"/>
              <a:t> like this:</a:t>
            </a:r>
          </a:p>
          <a:p>
            <a:pPr>
              <a:buFont typeface="Arial" panose="020B0604020202020204" pitchFamily="34" charset="0"/>
              <a:buChar char="•"/>
            </a:pPr>
            <a:r>
              <a:rPr lang="en-US" dirty="0"/>
              <a:t>Missing required fields will be highlighted, and the system will prompt you to fill them in before you can proceed.</a:t>
            </a:r>
          </a:p>
          <a:p>
            <a:r>
              <a:rPr lang="en-US" dirty="0"/>
              <a:t>💡 </a:t>
            </a:r>
            <a:r>
              <a:rPr lang="en-US" b="1" dirty="0"/>
              <a:t>Pro Tip:</a:t>
            </a:r>
            <a:br>
              <a:rPr lang="en-US" dirty="0"/>
            </a:br>
            <a:r>
              <a:rPr lang="en-US" dirty="0"/>
              <a:t>Double-check that all fields marked with asterisks are filled out before hitting </a:t>
            </a:r>
            <a:r>
              <a:rPr lang="en-US" b="1" dirty="0"/>
              <a:t>Save</a:t>
            </a:r>
            <a:r>
              <a:rPr lang="en-US" dirty="0"/>
              <a:t> to avoid error messages.</a:t>
            </a:r>
          </a:p>
          <a:p>
            <a:pPr defTabSz="1443522"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51204" name="Slide Number Placeholder 3">
            <a:extLst>
              <a:ext uri="{FF2B5EF4-FFF2-40B4-BE49-F238E27FC236}">
                <a16:creationId xmlns:a16="http://schemas.microsoft.com/office/drawing/2014/main" id="{FB599CA8-EED4-495E-9924-C20ADF2BA8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A58440F2-F345-40DB-85F6-E164F18296AA}" type="slidenum">
              <a:rPr lang="en-US" altLang="en-US" smtClean="0"/>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7A8E9EA-3772-4961-9772-A8C3B9D715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5C2BE321-49BE-4F5F-83BE-D594862F06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Once all students have been successfully entered, they will appear in the </a:t>
            </a:r>
            <a:r>
              <a:rPr lang="en-US" b="1" dirty="0"/>
              <a:t>Student List</a:t>
            </a:r>
            <a:r>
              <a:rPr lang="en-US" dirty="0"/>
              <a:t> table.</a:t>
            </a:r>
          </a:p>
          <a:p>
            <a:r>
              <a:rPr lang="en-US" b="1" dirty="0"/>
              <a:t>What Will You See?</a:t>
            </a:r>
          </a:p>
          <a:p>
            <a:pPr>
              <a:buFont typeface="Arial" panose="020B0604020202020204" pitchFamily="34" charset="0"/>
              <a:buChar char="•"/>
            </a:pPr>
            <a:r>
              <a:rPr lang="en-US" b="1" dirty="0"/>
              <a:t>Region and District Users</a:t>
            </a:r>
            <a:r>
              <a:rPr lang="en-US" dirty="0"/>
              <a:t> will only see students in their </a:t>
            </a:r>
            <a:r>
              <a:rPr lang="en-US" b="1" dirty="0"/>
              <a:t>assigned Regional Subgrantee</a:t>
            </a:r>
            <a:r>
              <a:rPr lang="en-US" dirty="0"/>
              <a:t>, </a:t>
            </a:r>
            <a:r>
              <a:rPr lang="en-US" b="1" dirty="0"/>
              <a:t>Direct Funded District</a:t>
            </a:r>
            <a:r>
              <a:rPr lang="en-US" dirty="0"/>
              <a:t>, or </a:t>
            </a:r>
            <a:r>
              <a:rPr lang="en-US" b="1" dirty="0"/>
              <a:t>District</a:t>
            </a:r>
            <a:r>
              <a:rPr lang="en-US" dirty="0"/>
              <a:t>.</a:t>
            </a:r>
          </a:p>
          <a:p>
            <a:pPr>
              <a:buFont typeface="Arial" panose="020B0604020202020204" pitchFamily="34" charset="0"/>
              <a:buChar char="•"/>
            </a:pPr>
            <a:r>
              <a:rPr lang="en-US" dirty="0"/>
              <a:t>The </a:t>
            </a:r>
            <a:r>
              <a:rPr lang="en-US" b="1" dirty="0"/>
              <a:t>Host Region Tournament Administrator</a:t>
            </a:r>
            <a:r>
              <a:rPr lang="en-US" dirty="0"/>
              <a:t> will have full access to </a:t>
            </a:r>
            <a:r>
              <a:rPr lang="en-US" b="1" dirty="0"/>
              <a:t>view/edit all student registrations</a:t>
            </a:r>
            <a:r>
              <a:rPr lang="en-US" dirty="0"/>
              <a:t> across all regions.</a:t>
            </a:r>
          </a:p>
          <a:p>
            <a:r>
              <a:rPr lang="en-US" b="1" dirty="0"/>
              <a:t>Features of the Student List</a:t>
            </a:r>
          </a:p>
          <a:p>
            <a:pPr>
              <a:buFont typeface="Arial" panose="020B0604020202020204" pitchFamily="34" charset="0"/>
              <a:buChar char="•"/>
            </a:pPr>
            <a:r>
              <a:rPr lang="en-US" dirty="0"/>
              <a:t>Every </a:t>
            </a:r>
            <a:r>
              <a:rPr lang="en-US" b="1" dirty="0"/>
              <a:t>column</a:t>
            </a:r>
            <a:r>
              <a:rPr lang="en-US" dirty="0"/>
              <a:t> in the </a:t>
            </a:r>
            <a:r>
              <a:rPr lang="en-US" b="1" dirty="0"/>
              <a:t>Student List</a:t>
            </a:r>
            <a:r>
              <a:rPr lang="en-US" dirty="0"/>
              <a:t> is </a:t>
            </a:r>
            <a:r>
              <a:rPr lang="en-US" b="1" dirty="0"/>
              <a:t>sortable</a:t>
            </a:r>
            <a:r>
              <a:rPr lang="en-US" dirty="0"/>
              <a:t>—so you can easily organize by name, district, or any other field.</a:t>
            </a:r>
          </a:p>
          <a:p>
            <a:pPr>
              <a:buFont typeface="Arial" panose="020B0604020202020204" pitchFamily="34" charset="0"/>
              <a:buChar char="•"/>
            </a:pPr>
            <a:r>
              <a:rPr lang="en-US" dirty="0"/>
              <a:t>Use the </a:t>
            </a:r>
            <a:r>
              <a:rPr lang="en-US" b="1" dirty="0"/>
              <a:t>‘Search for Students’</a:t>
            </a:r>
            <a:r>
              <a:rPr lang="en-US" dirty="0"/>
              <a:t> bar to quickly find specific student registrations.</a:t>
            </a:r>
          </a:p>
          <a:p>
            <a:r>
              <a:rPr lang="en-US" dirty="0"/>
              <a:t>💡 </a:t>
            </a:r>
            <a:r>
              <a:rPr lang="en-US" b="1" dirty="0"/>
              <a:t>Pro Tip:</a:t>
            </a:r>
            <a:br>
              <a:rPr lang="en-US" dirty="0"/>
            </a:br>
            <a:r>
              <a:rPr lang="en-US" dirty="0"/>
              <a:t>Sorting and searching are your best friends when managing a large number of student registrations—make the most of these features for efficiency!</a:t>
            </a:r>
          </a:p>
          <a:p>
            <a:pPr defTabSz="1443522" eaLnBrk="1" hangingPunct="1">
              <a:spcBef>
                <a:spcPct val="0"/>
              </a:spcBef>
            </a:pPr>
            <a:endParaRPr lang="en-US" altLang="en-US" b="1" dirty="0">
              <a:ea typeface="ＭＳ Ｐゴシック" panose="020B0600070205080204" pitchFamily="34" charset="-128"/>
              <a:cs typeface="Arial" panose="020B0604020202020204" pitchFamily="34" charset="0"/>
            </a:endParaRPr>
          </a:p>
        </p:txBody>
      </p:sp>
      <p:sp>
        <p:nvSpPr>
          <p:cNvPr id="53252" name="Slide Number Placeholder 3">
            <a:extLst>
              <a:ext uri="{FF2B5EF4-FFF2-40B4-BE49-F238E27FC236}">
                <a16:creationId xmlns:a16="http://schemas.microsoft.com/office/drawing/2014/main" id="{9D788381-2AF2-4B66-90AE-D4C6F4CF7E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5403EFEE-B3C1-4DF5-9410-9DFD7A9D69D7}" type="slidenum">
              <a:rPr lang="en-US" altLang="en-US" smtClean="0"/>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23A2CDF0-F913-4D69-809E-2504D6F1CE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8318BFB9-EDF2-44E5-8B2C-F796DBB47F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To update or edit a student’s registration, simply:</a:t>
            </a:r>
          </a:p>
          <a:p>
            <a:pPr>
              <a:buFont typeface="Arial" panose="020B0604020202020204" pitchFamily="34" charset="0"/>
              <a:buChar char="•"/>
            </a:pPr>
            <a:r>
              <a:rPr lang="en-US" b="1" dirty="0"/>
              <a:t>Click the pencil icon</a:t>
            </a:r>
            <a:r>
              <a:rPr lang="en-US" dirty="0"/>
              <a:t> next to the student’s name.</a:t>
            </a:r>
          </a:p>
          <a:p>
            <a:pPr>
              <a:buFont typeface="Arial" panose="020B0604020202020204" pitchFamily="34" charset="0"/>
              <a:buChar char="•"/>
            </a:pPr>
            <a:r>
              <a:rPr lang="en-US" dirty="0"/>
              <a:t>Make the necessary changes directly in the student’s form.</a:t>
            </a:r>
          </a:p>
          <a:p>
            <a:r>
              <a:rPr lang="en-US" dirty="0"/>
              <a:t>💡 </a:t>
            </a:r>
            <a:r>
              <a:rPr lang="en-US" b="1" dirty="0"/>
              <a:t>Pro Tip:</a:t>
            </a:r>
            <a:br>
              <a:rPr lang="en-US" dirty="0"/>
            </a:br>
            <a:r>
              <a:rPr lang="en-US" dirty="0"/>
              <a:t>Always double-check your edits before saving to ensure everything is up-to-date!</a:t>
            </a:r>
          </a:p>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55300" name="Slide Number Placeholder 3">
            <a:extLst>
              <a:ext uri="{FF2B5EF4-FFF2-40B4-BE49-F238E27FC236}">
                <a16:creationId xmlns:a16="http://schemas.microsoft.com/office/drawing/2014/main" id="{E695C4C9-AA69-42B5-8556-648FFF9E91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AD64B70B-F7CD-4954-A87A-195D98926F6B}" type="slidenum">
              <a:rPr lang="en-US" altLang="en-US" smtClean="0"/>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AE1771A3-CEB5-4E0D-A022-81E7F22C60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4B668B22-0FFD-4CD3-83B8-4FBAFA511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To delete a student’s registration, simply:</a:t>
            </a:r>
          </a:p>
          <a:p>
            <a:pPr>
              <a:buFont typeface="Arial" panose="020B0604020202020204" pitchFamily="34" charset="0"/>
              <a:buChar char="•"/>
            </a:pPr>
            <a:r>
              <a:rPr lang="en-US" b="1" dirty="0"/>
              <a:t>Click the trashcan icon</a:t>
            </a:r>
            <a:r>
              <a:rPr lang="en-US" dirty="0"/>
              <a:t> next to the student’s name.</a:t>
            </a:r>
          </a:p>
          <a:p>
            <a:pPr>
              <a:buFont typeface="Arial" panose="020B0604020202020204" pitchFamily="34" charset="0"/>
              <a:buChar char="•"/>
            </a:pPr>
            <a:r>
              <a:rPr lang="en-US" dirty="0"/>
              <a:t>A </a:t>
            </a:r>
            <a:r>
              <a:rPr lang="en-US" b="1" dirty="0"/>
              <a:t>confirmation pop-up</a:t>
            </a:r>
            <a:r>
              <a:rPr lang="en-US" dirty="0"/>
              <a:t> will appear to ensure you don’t accidentally delete any registrations.</a:t>
            </a:r>
          </a:p>
          <a:p>
            <a:pPr>
              <a:buFont typeface="Arial" panose="020B0604020202020204" pitchFamily="34" charset="0"/>
              <a:buChar char="•"/>
            </a:pPr>
            <a:r>
              <a:rPr lang="en-US" dirty="0"/>
              <a:t>Select </a:t>
            </a:r>
            <a:r>
              <a:rPr lang="en-US" b="1" dirty="0"/>
              <a:t>Delete</a:t>
            </a:r>
            <a:r>
              <a:rPr lang="en-US" dirty="0"/>
              <a:t> if you’re sure you want to remove the student’s registration.</a:t>
            </a:r>
          </a:p>
          <a:p>
            <a:r>
              <a:rPr lang="en-US" dirty="0"/>
              <a:t>💡 </a:t>
            </a:r>
            <a:r>
              <a:rPr lang="en-US" b="1" dirty="0"/>
              <a:t>Pro Tip:</a:t>
            </a:r>
            <a:br>
              <a:rPr lang="en-US" dirty="0"/>
            </a:br>
            <a:r>
              <a:rPr lang="en-US" dirty="0"/>
              <a:t>Always double-check before hitting </a:t>
            </a:r>
            <a:r>
              <a:rPr lang="en-US" b="1" dirty="0"/>
              <a:t>Delete</a:t>
            </a:r>
            <a:r>
              <a:rPr lang="en-US" dirty="0"/>
              <a:t>—once it’s gone, it can’t be undone!</a:t>
            </a: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57348" name="Slide Number Placeholder 3">
            <a:extLst>
              <a:ext uri="{FF2B5EF4-FFF2-40B4-BE49-F238E27FC236}">
                <a16:creationId xmlns:a16="http://schemas.microsoft.com/office/drawing/2014/main" id="{7C5C3A3F-BA50-44CE-852F-93891FBCE5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25861004-09F8-4052-A458-24CF038F8E73}" type="slidenum">
              <a:rPr lang="en-US" altLang="en-US" smtClean="0"/>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90BE4594-F31A-44C2-ADDE-213DCFCAB8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3380C085-8E9D-4012-A18B-AC1BC3FD8D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Once all participating students are entered, it’s time to create the </a:t>
            </a:r>
            <a:r>
              <a:rPr lang="en-US" b="1" dirty="0"/>
              <a:t>Debate Teams</a:t>
            </a:r>
            <a:r>
              <a:rPr lang="en-US" dirty="0"/>
              <a:t>. Here’s how:</a:t>
            </a:r>
          </a:p>
          <a:p>
            <a:pPr>
              <a:buFont typeface="+mj-lt"/>
              <a:buAutoNum type="arabicPeriod"/>
            </a:pPr>
            <a:r>
              <a:rPr lang="en-US" b="1" dirty="0"/>
              <a:t>Select "Team"</a:t>
            </a:r>
            <a:r>
              <a:rPr lang="en-US" dirty="0"/>
              <a:t> from the </a:t>
            </a:r>
            <a:r>
              <a:rPr lang="en-US" b="1" dirty="0"/>
              <a:t>Registration dropdown</a:t>
            </a:r>
            <a:r>
              <a:rPr lang="en-US" dirty="0"/>
              <a:t>.</a:t>
            </a:r>
          </a:p>
          <a:p>
            <a:pPr>
              <a:buFont typeface="+mj-lt"/>
              <a:buAutoNum type="arabicPeriod"/>
            </a:pPr>
            <a:r>
              <a:rPr lang="en-US" dirty="0"/>
              <a:t>Click the </a:t>
            </a:r>
            <a:r>
              <a:rPr lang="en-US" b="1" dirty="0"/>
              <a:t>‘+ Add Teams’</a:t>
            </a:r>
            <a:r>
              <a:rPr lang="en-US" dirty="0"/>
              <a:t> icon to start the </a:t>
            </a:r>
            <a:r>
              <a:rPr lang="en-US" b="1" dirty="0"/>
              <a:t>Team Registration</a:t>
            </a:r>
            <a:r>
              <a:rPr lang="en-US" dirty="0"/>
              <a:t> process.</a:t>
            </a:r>
          </a:p>
          <a:p>
            <a:r>
              <a:rPr lang="en-US" b="1" dirty="0"/>
              <a:t>Important Reminder:</a:t>
            </a:r>
          </a:p>
          <a:p>
            <a:pPr>
              <a:buFont typeface="Arial" panose="020B0604020202020204" pitchFamily="34" charset="0"/>
              <a:buChar char="•"/>
            </a:pPr>
            <a:r>
              <a:rPr lang="en-US" dirty="0"/>
              <a:t>Debate team registrations should only be created after all </a:t>
            </a:r>
            <a:r>
              <a:rPr lang="en-US" b="1" dirty="0"/>
              <a:t>Student Registrations</a:t>
            </a:r>
            <a:r>
              <a:rPr lang="en-US" dirty="0"/>
              <a:t> are complete.</a:t>
            </a:r>
          </a:p>
          <a:p>
            <a:pPr>
              <a:buFont typeface="Arial" panose="020B0604020202020204" pitchFamily="34" charset="0"/>
              <a:buChar char="•"/>
            </a:pPr>
            <a:r>
              <a:rPr lang="en-US" dirty="0"/>
              <a:t>The system won’t let you edit certain fields for an individual student once the team is created, such as </a:t>
            </a:r>
            <a:r>
              <a:rPr lang="en-US" b="1" dirty="0"/>
              <a:t>Region Assignment</a:t>
            </a:r>
            <a:r>
              <a:rPr lang="en-US" dirty="0"/>
              <a:t>, </a:t>
            </a:r>
            <a:r>
              <a:rPr lang="en-US" b="1" dirty="0"/>
              <a:t>Contest Type</a:t>
            </a:r>
            <a:r>
              <a:rPr lang="en-US" dirty="0"/>
              <a:t>, </a:t>
            </a:r>
            <a:r>
              <a:rPr lang="en-US" b="1" dirty="0"/>
              <a:t>Language</a:t>
            </a:r>
            <a:r>
              <a:rPr lang="en-US" dirty="0"/>
              <a:t>, or </a:t>
            </a:r>
            <a:r>
              <a:rPr lang="en-US" b="1" dirty="0"/>
              <a:t>Grade</a:t>
            </a:r>
            <a:r>
              <a:rPr lang="en-US" dirty="0"/>
              <a:t>.</a:t>
            </a:r>
          </a:p>
          <a:p>
            <a:r>
              <a:rPr lang="en-US" dirty="0"/>
              <a:t>💡 </a:t>
            </a:r>
            <a:r>
              <a:rPr lang="en-US" b="1" dirty="0"/>
              <a:t>Pro Tip:</a:t>
            </a:r>
            <a:br>
              <a:rPr lang="en-US" dirty="0"/>
            </a:br>
            <a:r>
              <a:rPr lang="en-US" dirty="0"/>
              <a:t>If a debate student drops out, don’t worry! We’ll cover how to handle this in </a:t>
            </a:r>
            <a:r>
              <a:rPr lang="en-US" b="1" dirty="0"/>
              <a:t>the upcoming slide. </a:t>
            </a:r>
            <a:endParaRPr lang="en-US" dirty="0"/>
          </a:p>
          <a:p>
            <a:pPr defTabSz="1443522"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b="1" dirty="0">
              <a:ea typeface="ＭＳ Ｐゴシック" panose="020B0600070205080204" pitchFamily="34" charset="-128"/>
              <a:cs typeface="Arial" panose="020B0604020202020204" pitchFamily="34" charset="0"/>
            </a:endParaRPr>
          </a:p>
        </p:txBody>
      </p:sp>
      <p:sp>
        <p:nvSpPr>
          <p:cNvPr id="59396" name="Slide Number Placeholder 3">
            <a:extLst>
              <a:ext uri="{FF2B5EF4-FFF2-40B4-BE49-F238E27FC236}">
                <a16:creationId xmlns:a16="http://schemas.microsoft.com/office/drawing/2014/main" id="{6D1DAD8C-A73D-4502-A301-C169218E55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E2D724BE-A4CF-43D9-A42C-00AFD0218E88}" type="slidenum">
              <a:rPr lang="en-US" altLang="en-US" smtClean="0"/>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spcAft>
                <a:spcPts val="600"/>
              </a:spcAft>
              <a:buFont typeface="Arial" panose="020B0604020202020204" pitchFamily="34" charset="0"/>
              <a:buNone/>
            </a:pPr>
            <a:endParaRPr lang="en-US" sz="2000"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F25FC2BA-ADC2-40C8-B4CF-85532695F219}" type="slidenum">
              <a:rPr lang="en-US" smtClean="0"/>
              <a:t>3</a:t>
            </a:fld>
            <a:endParaRPr lang="en-US" dirty="0"/>
          </a:p>
        </p:txBody>
      </p:sp>
    </p:spTree>
    <p:extLst>
      <p:ext uri="{BB962C8B-B14F-4D97-AF65-F5344CB8AC3E}">
        <p14:creationId xmlns:p14="http://schemas.microsoft.com/office/powerpoint/2010/main" val="1978538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AD23523F-C12F-4CBC-A9EE-9B19B2B2ED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1D8DF49B-C559-4949-93FB-A4A062211F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dirty="0"/>
              <a:t>To create a </a:t>
            </a:r>
            <a:r>
              <a:rPr lang="en-US" b="1" dirty="0"/>
              <a:t>Debate Team</a:t>
            </a:r>
            <a:r>
              <a:rPr lang="en-US" dirty="0"/>
              <a:t>, you’ll need to complete these required fields:</a:t>
            </a:r>
          </a:p>
          <a:p>
            <a:pPr>
              <a:buFont typeface="+mj-lt"/>
              <a:buAutoNum type="arabicPeriod"/>
            </a:pPr>
            <a:r>
              <a:rPr lang="en-US" b="1" dirty="0"/>
              <a:t>Regional Subgrantee or Direct Funded District</a:t>
            </a:r>
            <a:endParaRPr lang="en-US" dirty="0"/>
          </a:p>
          <a:p>
            <a:pPr>
              <a:buFont typeface="+mj-lt"/>
              <a:buAutoNum type="arabicPeriod"/>
            </a:pPr>
            <a:r>
              <a:rPr lang="en-US" b="1" dirty="0"/>
              <a:t>Language</a:t>
            </a:r>
            <a:endParaRPr lang="en-US" dirty="0"/>
          </a:p>
          <a:p>
            <a:pPr>
              <a:buFont typeface="+mj-lt"/>
              <a:buAutoNum type="arabicPeriod"/>
            </a:pPr>
            <a:r>
              <a:rPr lang="en-US" b="1" dirty="0"/>
              <a:t>Grade</a:t>
            </a:r>
            <a:endParaRPr lang="en-US" dirty="0"/>
          </a:p>
          <a:p>
            <a:pPr>
              <a:buFont typeface="+mj-lt"/>
              <a:buAutoNum type="arabicPeriod"/>
            </a:pPr>
            <a:r>
              <a:rPr lang="en-US" b="1" dirty="0"/>
              <a:t>Team Name</a:t>
            </a:r>
            <a:r>
              <a:rPr lang="en-US" dirty="0"/>
              <a:t> – The </a:t>
            </a:r>
            <a:r>
              <a:rPr lang="en-US" b="1" dirty="0"/>
              <a:t>Team Name</a:t>
            </a:r>
            <a:r>
              <a:rPr lang="en-US" dirty="0"/>
              <a:t> field has been updated this year, offering more </a:t>
            </a:r>
            <a:r>
              <a:rPr lang="en-US" b="1" dirty="0"/>
              <a:t>flexibility</a:t>
            </a:r>
            <a:r>
              <a:rPr lang="en-US" dirty="0"/>
              <a:t> and </a:t>
            </a:r>
            <a:r>
              <a:rPr lang="en-US" b="1" dirty="0"/>
              <a:t>customization</a:t>
            </a:r>
            <a:r>
              <a:rPr lang="en-US" dirty="0"/>
              <a:t> for regional tournaments to personalize their team names.</a:t>
            </a:r>
          </a:p>
          <a:p>
            <a:r>
              <a:rPr lang="en-US" b="1" dirty="0"/>
              <a:t>Important Notes:</a:t>
            </a:r>
          </a:p>
          <a:p>
            <a:pPr>
              <a:buFont typeface="Arial" panose="020B0604020202020204" pitchFamily="34" charset="0"/>
              <a:buChar char="•"/>
            </a:pPr>
            <a:r>
              <a:rPr lang="en-US" dirty="0"/>
              <a:t>The system will not save or populate any information if these fields are left blank.</a:t>
            </a:r>
          </a:p>
          <a:p>
            <a:pPr>
              <a:buFont typeface="Arial" panose="020B0604020202020204" pitchFamily="34" charset="0"/>
              <a:buChar char="•"/>
            </a:pPr>
            <a:r>
              <a:rPr lang="en-US" b="1" dirty="0"/>
              <a:t>District Users</a:t>
            </a:r>
            <a:r>
              <a:rPr lang="en-US" dirty="0"/>
              <a:t> will only have access to view students in their </a:t>
            </a:r>
            <a:r>
              <a:rPr lang="en-US" b="1" dirty="0"/>
              <a:t>assigned district</a:t>
            </a:r>
            <a:r>
              <a:rPr lang="en-US" dirty="0"/>
              <a:t>.</a:t>
            </a:r>
          </a:p>
          <a:p>
            <a:pPr>
              <a:buFont typeface="Arial" panose="020B0604020202020204" pitchFamily="34" charset="0"/>
              <a:buChar char="•"/>
            </a:pPr>
            <a:r>
              <a:rPr lang="en-US" b="1" dirty="0"/>
              <a:t>Region Users</a:t>
            </a:r>
            <a:r>
              <a:rPr lang="en-US" dirty="0"/>
              <a:t> have access to view </a:t>
            </a:r>
            <a:r>
              <a:rPr lang="en-US" b="1" dirty="0"/>
              <a:t>all students</a:t>
            </a:r>
            <a:r>
              <a:rPr lang="en-US" dirty="0"/>
              <a:t> within their assigned </a:t>
            </a:r>
            <a:r>
              <a:rPr lang="en-US" b="1" dirty="0"/>
              <a:t>region</a:t>
            </a:r>
            <a:r>
              <a:rPr lang="en-US" dirty="0"/>
              <a:t>.</a:t>
            </a:r>
          </a:p>
          <a:p>
            <a:r>
              <a:rPr lang="en-US" dirty="0"/>
              <a:t>💡 </a:t>
            </a:r>
            <a:r>
              <a:rPr lang="en-US" b="1" dirty="0"/>
              <a:t>Pro Tip:</a:t>
            </a:r>
            <a:br>
              <a:rPr lang="en-US" dirty="0"/>
            </a:br>
            <a:r>
              <a:rPr lang="en-US" dirty="0"/>
              <a:t>Take advantage of the </a:t>
            </a:r>
            <a:r>
              <a:rPr lang="en-US" b="1" dirty="0"/>
              <a:t>Team Name</a:t>
            </a:r>
            <a:r>
              <a:rPr lang="en-US" dirty="0"/>
              <a:t> update to create unique and meaningful names for your teams!</a:t>
            </a:r>
          </a:p>
          <a:p>
            <a:pPr defTabSz="1443522"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61444" name="Slide Number Placeholder 3">
            <a:extLst>
              <a:ext uri="{FF2B5EF4-FFF2-40B4-BE49-F238E27FC236}">
                <a16:creationId xmlns:a16="http://schemas.microsoft.com/office/drawing/2014/main" id="{D7BAECC5-5D41-4F5A-88D9-1CFB04A649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48DCDDF6-0205-4484-9B1A-2DEE631FB136}" type="slidenum">
              <a:rPr lang="en-US" altLang="en-US" smtClean="0"/>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C36A0A2-7821-4AAF-AFE8-E4AF8FEF69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9AAB647B-8C09-48E6-BA3B-33126AA8FB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Once you’ve selected the </a:t>
            </a:r>
            <a:r>
              <a:rPr lang="en-US" b="1" dirty="0"/>
              <a:t>Regional Subgrantee or Direct Funded District</a:t>
            </a:r>
            <a:r>
              <a:rPr lang="en-US" dirty="0"/>
              <a:t>, </a:t>
            </a:r>
            <a:r>
              <a:rPr lang="en-US" b="1" dirty="0"/>
              <a:t>Language</a:t>
            </a:r>
            <a:r>
              <a:rPr lang="en-US" dirty="0"/>
              <a:t>, </a:t>
            </a:r>
            <a:r>
              <a:rPr lang="en-US" b="1" dirty="0"/>
              <a:t>Team Name</a:t>
            </a:r>
            <a:r>
              <a:rPr lang="en-US" dirty="0"/>
              <a:t>, and </a:t>
            </a:r>
            <a:r>
              <a:rPr lang="en-US" b="1" dirty="0"/>
              <a:t>Grade</a:t>
            </a:r>
            <a:r>
              <a:rPr lang="en-US" dirty="0"/>
              <a:t> fields, the system will automatically populate the </a:t>
            </a:r>
            <a:r>
              <a:rPr lang="en-US" b="1" dirty="0"/>
              <a:t>‘Available Students’</a:t>
            </a:r>
            <a:r>
              <a:rPr lang="en-US" dirty="0"/>
              <a:t> list with students who meet the specified criteria.</a:t>
            </a:r>
          </a:p>
          <a:p>
            <a:r>
              <a:rPr lang="en-US" dirty="0"/>
              <a:t>This ensures that only </a:t>
            </a:r>
            <a:r>
              <a:rPr lang="en-US" b="1" dirty="0"/>
              <a:t>eligible students</a:t>
            </a:r>
            <a:r>
              <a:rPr lang="en-US" dirty="0"/>
              <a:t> matching your defined parameters will be displayed, making the selection process smooth and efficient!</a:t>
            </a:r>
          </a:p>
          <a:p>
            <a:r>
              <a:rPr lang="en-US" dirty="0"/>
              <a:t>💡 </a:t>
            </a:r>
            <a:r>
              <a:rPr lang="en-US" b="1" dirty="0"/>
              <a:t>Pro Tip:</a:t>
            </a:r>
            <a:br>
              <a:rPr lang="en-US" dirty="0"/>
            </a:br>
            <a:r>
              <a:rPr lang="en-US" dirty="0"/>
              <a:t>Take a moment to double-check the </a:t>
            </a:r>
            <a:r>
              <a:rPr lang="en-US" b="1" dirty="0"/>
              <a:t>Available Students</a:t>
            </a:r>
            <a:r>
              <a:rPr lang="en-US" dirty="0"/>
              <a:t> list to ensure all selected students are eligible for the debate team.</a:t>
            </a:r>
          </a:p>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63492" name="Slide Number Placeholder 3">
            <a:extLst>
              <a:ext uri="{FF2B5EF4-FFF2-40B4-BE49-F238E27FC236}">
                <a16:creationId xmlns:a16="http://schemas.microsoft.com/office/drawing/2014/main" id="{D950C9A8-0AA3-4348-9D2F-023AB7D4F5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79898874-6211-4C45-A032-68DA8AB35534}" type="slidenum">
              <a:rPr lang="en-US" altLang="en-US" smtClean="0"/>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82AD2BBF-D6C2-41BF-A879-938E9B3841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D71B211E-1DC5-4298-8F74-EA17BCD86A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r>
              <a:rPr lang="en-US" dirty="0"/>
              <a:t>Individually select each student under the “available students” section, as shown in this example, this will allow you to add them to your team.</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65540" name="Slide Number Placeholder 3">
            <a:extLst>
              <a:ext uri="{FF2B5EF4-FFF2-40B4-BE49-F238E27FC236}">
                <a16:creationId xmlns:a16="http://schemas.microsoft.com/office/drawing/2014/main" id="{7A8E9CED-DB5D-4472-908C-FD415A8819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372EDD26-0814-4BD8-B976-98DD4B891FFD}" type="slidenum">
              <a:rPr lang="en-US" altLang="en-US" smtClean="0"/>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3ADD56E-52B8-4159-9958-300A86C7FE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855542EC-5260-45CD-892D-F84EC3E1B20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To manage student assignments for the Debate Team, use the following tools:</a:t>
            </a:r>
          </a:p>
          <a:p>
            <a:r>
              <a:rPr lang="en-US" b="1" dirty="0"/>
              <a:t>Using the Middle Arrows for Assignments</a:t>
            </a:r>
          </a:p>
          <a:p>
            <a:pPr>
              <a:buFont typeface="Arial" panose="020B0604020202020204" pitchFamily="34" charset="0"/>
              <a:buChar char="•"/>
            </a:pPr>
            <a:r>
              <a:rPr lang="en-US" b="1" dirty="0"/>
              <a:t>Right-Pointing Arrow (→):</a:t>
            </a:r>
            <a:endParaRPr lang="en-US" dirty="0"/>
          </a:p>
          <a:p>
            <a:pPr marL="742950" lvl="1" indent="-285750">
              <a:buFont typeface="Arial" panose="020B0604020202020204" pitchFamily="34" charset="0"/>
              <a:buChar char="•"/>
            </a:pPr>
            <a:r>
              <a:rPr lang="en-US" dirty="0"/>
              <a:t>Select a student in the </a:t>
            </a:r>
            <a:r>
              <a:rPr lang="en-US" b="1" dirty="0"/>
              <a:t>“Available Students”</a:t>
            </a:r>
            <a:r>
              <a:rPr lang="en-US" dirty="0"/>
              <a:t> box.</a:t>
            </a:r>
          </a:p>
          <a:p>
            <a:pPr marL="742950" lvl="1" indent="-285750">
              <a:buFont typeface="Arial" panose="020B0604020202020204" pitchFamily="34" charset="0"/>
              <a:buChar char="•"/>
            </a:pPr>
            <a:r>
              <a:rPr lang="en-US" dirty="0"/>
              <a:t>Click the right-pointing arrow to move them to the </a:t>
            </a:r>
            <a:r>
              <a:rPr lang="en-US" b="1" dirty="0"/>
              <a:t>“Selected Students”</a:t>
            </a:r>
            <a:r>
              <a:rPr lang="en-US" dirty="0"/>
              <a:t> box.</a:t>
            </a:r>
          </a:p>
          <a:p>
            <a:pPr marL="742950" lvl="1" indent="-285750">
              <a:buFont typeface="Arial" panose="020B0604020202020204" pitchFamily="34" charset="0"/>
              <a:buChar char="•"/>
            </a:pPr>
            <a:r>
              <a:rPr lang="en-US" dirty="0"/>
              <a:t>This action officially assigns the student to the Debate Team.</a:t>
            </a:r>
          </a:p>
          <a:p>
            <a:pPr>
              <a:buFont typeface="Arial" panose="020B0604020202020204" pitchFamily="34" charset="0"/>
              <a:buChar char="•"/>
            </a:pPr>
            <a:r>
              <a:rPr lang="en-US" b="1" dirty="0"/>
              <a:t>Left-Pointing Arrow (←):</a:t>
            </a:r>
            <a:endParaRPr lang="en-US" dirty="0"/>
          </a:p>
          <a:p>
            <a:pPr marL="742950" lvl="1" indent="-285750">
              <a:buFont typeface="Arial" panose="020B0604020202020204" pitchFamily="34" charset="0"/>
              <a:buChar char="•"/>
            </a:pPr>
            <a:r>
              <a:rPr lang="en-US" dirty="0"/>
              <a:t>Select a student in the </a:t>
            </a:r>
            <a:r>
              <a:rPr lang="en-US" b="1" dirty="0"/>
              <a:t>“Selected Students”</a:t>
            </a:r>
            <a:r>
              <a:rPr lang="en-US" dirty="0"/>
              <a:t> box.</a:t>
            </a:r>
          </a:p>
          <a:p>
            <a:pPr marL="742950" lvl="1" indent="-285750">
              <a:buFont typeface="Arial" panose="020B0604020202020204" pitchFamily="34" charset="0"/>
              <a:buChar char="•"/>
            </a:pPr>
            <a:r>
              <a:rPr lang="en-US" dirty="0"/>
              <a:t>Click the left-pointing arrow to return them to the </a:t>
            </a:r>
            <a:r>
              <a:rPr lang="en-US" b="1" dirty="0"/>
              <a:t>“Available Students”</a:t>
            </a:r>
            <a:r>
              <a:rPr lang="en-US" dirty="0"/>
              <a:t> list.</a:t>
            </a:r>
          </a:p>
          <a:p>
            <a:pPr marL="742950" lvl="1" indent="-285750">
              <a:buFont typeface="Arial" panose="020B0604020202020204" pitchFamily="34" charset="0"/>
              <a:buChar char="•"/>
            </a:pPr>
            <a:r>
              <a:rPr lang="en-US" dirty="0"/>
              <a:t>This action removes them from the Debate Team.</a:t>
            </a:r>
          </a:p>
          <a:p>
            <a:pPr marL="742950" lvl="1" indent="-285750">
              <a:buFont typeface="Arial" panose="020B0604020202020204" pitchFamily="34" charset="0"/>
              <a:buChar char="•"/>
            </a:pPr>
            <a:endParaRPr lang="en-US" dirty="0"/>
          </a:p>
          <a:p>
            <a:pPr marL="457200" lvl="1" indent="0">
              <a:buFont typeface="Arial" panose="020B0604020202020204" pitchFamily="34" charset="0"/>
              <a:buNone/>
            </a:pPr>
            <a:r>
              <a:rPr lang="en-US" dirty="0"/>
              <a:t>After all adjustments, click the </a:t>
            </a:r>
            <a:r>
              <a:rPr lang="en-US" b="1" dirty="0"/>
              <a:t>‘Save’</a:t>
            </a:r>
            <a:r>
              <a:rPr lang="en-US" dirty="0"/>
              <a:t> button to confirm and officially register the Debate Team. Ensure all team details are correct before saving.</a:t>
            </a:r>
          </a:p>
          <a:p>
            <a:pPr marL="742950" lvl="1" indent="-285750">
              <a:buFont typeface="Arial" panose="020B0604020202020204" pitchFamily="34" charset="0"/>
              <a:buChar char="•"/>
            </a:pPr>
            <a:endParaRPr lang="en-US" dirty="0"/>
          </a:p>
          <a:p>
            <a:r>
              <a:rPr lang="en-US" b="1" dirty="0"/>
              <a:t>Important Notes:</a:t>
            </a:r>
          </a:p>
          <a:p>
            <a:pPr>
              <a:buFont typeface="+mj-lt"/>
              <a:buAutoNum type="arabicPeriod"/>
            </a:pPr>
            <a:r>
              <a:rPr lang="en-US" b="1" dirty="0"/>
              <a:t>Handling Dropouts:</a:t>
            </a:r>
            <a:endParaRPr lang="en-US" dirty="0"/>
          </a:p>
          <a:p>
            <a:pPr marL="742950" lvl="1" indent="-285750">
              <a:buFont typeface="+mj-lt"/>
              <a:buAutoNum type="arabicPeriod"/>
            </a:pPr>
            <a:r>
              <a:rPr lang="en-US" dirty="0"/>
              <a:t>If a student drops out, use the left-pointing arrow to remove them from the Debate Team.</a:t>
            </a:r>
          </a:p>
          <a:p>
            <a:pPr marL="742950" lvl="1" indent="-285750">
              <a:buFont typeface="+mj-lt"/>
              <a:buAutoNum type="arabicPeriod"/>
            </a:pPr>
            <a:r>
              <a:rPr lang="en-US" dirty="0"/>
              <a:t>Once removed, navigate to the </a:t>
            </a:r>
            <a:r>
              <a:rPr lang="en-US" b="1" dirty="0"/>
              <a:t>Registration – Student List</a:t>
            </a:r>
            <a:r>
              <a:rPr lang="en-US" dirty="0"/>
              <a:t> and delete their registration form.</a:t>
            </a:r>
          </a:p>
          <a:p>
            <a:pPr defTabSz="1443522" eaLnBrk="1" hangingPunct="1">
              <a:spcBef>
                <a:spcPct val="0"/>
              </a:spcBef>
              <a:defRPr/>
            </a:pPr>
            <a:endParaRPr lang="en-US" altLang="en-US" dirty="0">
              <a:ea typeface="ＭＳ Ｐゴシック" panose="020B0600070205080204" pitchFamily="34" charset="-128"/>
              <a:cs typeface="Arial" panose="020B0604020202020204" pitchFamily="34" charset="0"/>
            </a:endParaRPr>
          </a:p>
        </p:txBody>
      </p:sp>
      <p:sp>
        <p:nvSpPr>
          <p:cNvPr id="67588" name="Slide Number Placeholder 3">
            <a:extLst>
              <a:ext uri="{FF2B5EF4-FFF2-40B4-BE49-F238E27FC236}">
                <a16:creationId xmlns:a16="http://schemas.microsoft.com/office/drawing/2014/main" id="{C4EBF568-7EE7-444B-92EF-4F707921BD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A0634E46-17A8-4DBA-8E7C-B4B2EFC6E8D7}" type="slidenum">
              <a:rPr lang="en-US" altLang="en-US" smtClean="0"/>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4D1715C6-3114-4653-8277-30BC76B3AF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C8A8CF7-A383-4005-B82C-582B11FEFF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Once all debate teams are entered, they will appear in the </a:t>
            </a:r>
            <a:r>
              <a:rPr lang="en-US" b="1" dirty="0"/>
              <a:t>Team Management</a:t>
            </a:r>
            <a:r>
              <a:rPr lang="en-US" dirty="0"/>
              <a:t> table.</a:t>
            </a:r>
          </a:p>
          <a:p>
            <a:pPr>
              <a:buFont typeface="Arial" panose="020B0604020202020204" pitchFamily="34" charset="0"/>
              <a:buChar char="•"/>
            </a:pPr>
            <a:r>
              <a:rPr lang="en-US" b="1" dirty="0"/>
              <a:t>District Users</a:t>
            </a:r>
            <a:r>
              <a:rPr lang="en-US" dirty="0"/>
              <a:t> can view teams within their assigned district.</a:t>
            </a:r>
          </a:p>
          <a:p>
            <a:pPr>
              <a:buFont typeface="Arial" panose="020B0604020202020204" pitchFamily="34" charset="0"/>
              <a:buChar char="•"/>
            </a:pPr>
            <a:r>
              <a:rPr lang="en-US" b="1" dirty="0"/>
              <a:t>Region Users</a:t>
            </a:r>
            <a:r>
              <a:rPr lang="en-US" dirty="0"/>
              <a:t> can access all teams in their designated region.</a:t>
            </a:r>
          </a:p>
          <a:p>
            <a:pPr>
              <a:buFont typeface="Arial" panose="020B0604020202020204" pitchFamily="34" charset="0"/>
              <a:buChar char="•"/>
            </a:pPr>
            <a:r>
              <a:rPr lang="en-US" b="1" dirty="0"/>
              <a:t>Host Region Tournament Admins</a:t>
            </a:r>
            <a:r>
              <a:rPr lang="en-US" dirty="0"/>
              <a:t> have full access to view and edit all debate teams.</a:t>
            </a:r>
          </a:p>
          <a:p>
            <a:r>
              <a:rPr lang="en-US" dirty="0"/>
              <a:t>To streamline navigation:</a:t>
            </a:r>
          </a:p>
          <a:p>
            <a:pPr>
              <a:buFont typeface="Arial" panose="020B0604020202020204" pitchFamily="34" charset="0"/>
              <a:buChar char="•"/>
            </a:pPr>
            <a:r>
              <a:rPr lang="en-US" dirty="0"/>
              <a:t>Use the sortable columns to organize the data.</a:t>
            </a:r>
          </a:p>
          <a:p>
            <a:pPr>
              <a:buFont typeface="Arial" panose="020B0604020202020204" pitchFamily="34" charset="0"/>
              <a:buChar char="•"/>
            </a:pPr>
            <a:r>
              <a:rPr lang="en-US" dirty="0"/>
              <a:t>The </a:t>
            </a:r>
            <a:r>
              <a:rPr lang="en-US" b="1" dirty="0"/>
              <a:t>‘Search for Teams’</a:t>
            </a:r>
            <a:r>
              <a:rPr lang="en-US" dirty="0"/>
              <a:t> bar allows quick access to specific teams.</a:t>
            </a:r>
          </a:p>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b="1" dirty="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69636" name="Slide Number Placeholder 3">
            <a:extLst>
              <a:ext uri="{FF2B5EF4-FFF2-40B4-BE49-F238E27FC236}">
                <a16:creationId xmlns:a16="http://schemas.microsoft.com/office/drawing/2014/main" id="{A222194F-3B83-4540-832E-42E596D80D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4649C6E0-2FE1-49E5-8B68-53ED33F632C9}" type="slidenum">
              <a:rPr lang="en-US" altLang="en-US" smtClean="0"/>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29320-C24E-4958-8B0A-FF1D0B1FCF64}"/>
            </a:ext>
          </a:extLst>
        </p:cNvPr>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E63E5873-7012-230F-2594-891CAFD3E4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EFB4158A-B380-505D-1CD3-BB09FC8BCC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To edit or update a team’s registration form, simply click on the </a:t>
            </a:r>
            <a:r>
              <a:rPr lang="en-US" b="1" dirty="0"/>
              <a:t>pencil icon</a:t>
            </a:r>
            <a:r>
              <a:rPr lang="en-US" dirty="0"/>
              <a:t> next to the team. This will open the team’s form, where you can make any necessary updates.</a:t>
            </a:r>
          </a:p>
          <a:p>
            <a:r>
              <a:rPr lang="en-US" dirty="0"/>
              <a:t>Be sure to save your changes once you're done!</a:t>
            </a:r>
          </a:p>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b="1" dirty="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69636" name="Slide Number Placeholder 3">
            <a:extLst>
              <a:ext uri="{FF2B5EF4-FFF2-40B4-BE49-F238E27FC236}">
                <a16:creationId xmlns:a16="http://schemas.microsoft.com/office/drawing/2014/main" id="{C56E8C61-115A-333D-703A-4CE1F4DE56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4649C6E0-2FE1-49E5-8B68-53ED33F632C9}" type="slidenum">
              <a:rPr lang="en-US" altLang="en-US" smtClean="0"/>
              <a:pPr/>
              <a:t>35</a:t>
            </a:fld>
            <a:endParaRPr lang="en-US" altLang="en-US"/>
          </a:p>
        </p:txBody>
      </p:sp>
    </p:spTree>
    <p:extLst>
      <p:ext uri="{BB962C8B-B14F-4D97-AF65-F5344CB8AC3E}">
        <p14:creationId xmlns:p14="http://schemas.microsoft.com/office/powerpoint/2010/main" val="1015641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DA648-3281-5E67-EA05-302730E86396}"/>
            </a:ext>
          </a:extLst>
        </p:cNvPr>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DD574F0C-7B9E-2A7A-0788-4DC89FB0EB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19B14D02-5DBF-E98B-202B-87782236C3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r>
              <a:rPr lang="en-US" dirty="0"/>
              <a:t>To remove a team’s registration form, click the </a:t>
            </a:r>
            <a:r>
              <a:rPr lang="en-US" b="1" dirty="0"/>
              <a:t>trashcan icon</a:t>
            </a:r>
            <a:r>
              <a:rPr lang="en-US" dirty="0"/>
              <a:t> next to the team. A confirmation pop-up will appear to prevent accidental deletions. If you’re sure about deleting the team, select </a:t>
            </a:r>
            <a:r>
              <a:rPr lang="en-US" b="1" dirty="0"/>
              <a:t>Delete</a:t>
            </a:r>
            <a:r>
              <a:rPr lang="en-US" dirty="0"/>
              <a:t> to proceed.</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b="1" dirty="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69636" name="Slide Number Placeholder 3">
            <a:extLst>
              <a:ext uri="{FF2B5EF4-FFF2-40B4-BE49-F238E27FC236}">
                <a16:creationId xmlns:a16="http://schemas.microsoft.com/office/drawing/2014/main" id="{6EE6EFD8-D5F1-74EB-DEA3-4D458AD7E0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4649C6E0-2FE1-49E5-8B68-53ED33F632C9}" type="slidenum">
              <a:rPr lang="en-US" altLang="en-US" smtClean="0"/>
              <a:pPr/>
              <a:t>36</a:t>
            </a:fld>
            <a:endParaRPr lang="en-US" altLang="en-US"/>
          </a:p>
        </p:txBody>
      </p:sp>
    </p:spTree>
    <p:extLst>
      <p:ext uri="{BB962C8B-B14F-4D97-AF65-F5344CB8AC3E}">
        <p14:creationId xmlns:p14="http://schemas.microsoft.com/office/powerpoint/2010/main" val="4216552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BACE19EE-FEB8-4B6A-95D2-6142F6FA24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5720AE5A-44CD-4B98-BE8F-73B779987E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Registering “Others” for the Tournament</a:t>
            </a:r>
            <a:endParaRPr lang="en-US" dirty="0"/>
          </a:p>
          <a:p>
            <a:r>
              <a:rPr lang="en-US" dirty="0"/>
              <a:t>Once all debate teams are registered, it’s time to move on to individuals categorized as "Others"—judges, facilitators, additional staff, and check-in personnel.</a:t>
            </a:r>
          </a:p>
          <a:p>
            <a:r>
              <a:rPr lang="en-US" b="1" dirty="0"/>
              <a:t>To register "Others":</a:t>
            </a:r>
            <a:endParaRPr lang="en-US" dirty="0"/>
          </a:p>
          <a:p>
            <a:pPr>
              <a:buFont typeface="+mj-lt"/>
              <a:buAutoNum type="arabicPeriod"/>
            </a:pPr>
            <a:r>
              <a:rPr lang="en-US" dirty="0"/>
              <a:t>Go to the </a:t>
            </a:r>
            <a:r>
              <a:rPr lang="en-US" b="1" dirty="0"/>
              <a:t>Registration</a:t>
            </a:r>
            <a:r>
              <a:rPr lang="en-US" dirty="0"/>
              <a:t> dropdown menu and select </a:t>
            </a:r>
            <a:r>
              <a:rPr lang="en-US" b="1" dirty="0"/>
              <a:t>‘Others.’</a:t>
            </a:r>
            <a:endParaRPr lang="en-US" dirty="0"/>
          </a:p>
          <a:p>
            <a:pPr>
              <a:buFont typeface="+mj-lt"/>
              <a:buAutoNum type="arabicPeriod"/>
            </a:pPr>
            <a:r>
              <a:rPr lang="en-US" dirty="0"/>
              <a:t>Click on the </a:t>
            </a:r>
            <a:r>
              <a:rPr lang="en-US" b="1" dirty="0"/>
              <a:t>‘+ New Registration’</a:t>
            </a:r>
            <a:r>
              <a:rPr lang="en-US" dirty="0"/>
              <a:t> icon to begin adding judges, facilitators, check-in staff, or any other essential personnel.</a:t>
            </a:r>
          </a:p>
          <a:p>
            <a:r>
              <a:rPr lang="en-US" dirty="0"/>
              <a:t>This step ensures all tournament roles are filled and accounted for!</a:t>
            </a: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1684" name="Slide Number Placeholder 3">
            <a:extLst>
              <a:ext uri="{FF2B5EF4-FFF2-40B4-BE49-F238E27FC236}">
                <a16:creationId xmlns:a16="http://schemas.microsoft.com/office/drawing/2014/main" id="{A304A47D-B752-4E05-B2DA-A73755309A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B79BFCA5-828C-41F7-9AAD-D08C9CC95DE0}" type="slidenum">
              <a:rPr lang="en-US" altLang="en-US" smtClean="0"/>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BA8A12DD-C9BD-4496-985D-E24F6482FE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8D5564DF-C6F2-45C8-BDC9-C39CADBB59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To register judges, facilitators, check-in staff, or other key personnel:</a:t>
            </a:r>
          </a:p>
          <a:p>
            <a:pPr>
              <a:buFont typeface="+mj-lt"/>
              <a:buAutoNum type="arabicPeriod"/>
            </a:pPr>
            <a:r>
              <a:rPr lang="en-US" dirty="0"/>
              <a:t>Open the </a:t>
            </a:r>
            <a:r>
              <a:rPr lang="en-US" b="1" dirty="0"/>
              <a:t>“Registrant Type”</a:t>
            </a:r>
            <a:r>
              <a:rPr lang="en-US" dirty="0"/>
              <a:t> dropdown menu.</a:t>
            </a:r>
          </a:p>
          <a:p>
            <a:pPr>
              <a:buFont typeface="+mj-lt"/>
              <a:buAutoNum type="arabicPeriod"/>
            </a:pPr>
            <a:r>
              <a:rPr lang="en-US" dirty="0"/>
              <a:t>Select the appropriate category from the available options: </a:t>
            </a:r>
            <a:r>
              <a:rPr lang="en-US" b="1" dirty="0"/>
              <a:t>Judge, Facilitator, Others, or Check-In Staff.</a:t>
            </a:r>
            <a:endParaRPr lang="en-US" dirty="0"/>
          </a:p>
          <a:p>
            <a:r>
              <a:rPr lang="en-US" dirty="0"/>
              <a:t>This step ensures everyone is properly categorized, streamlining assignments and tournament organization.</a:t>
            </a: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3732" name="Slide Number Placeholder 3">
            <a:extLst>
              <a:ext uri="{FF2B5EF4-FFF2-40B4-BE49-F238E27FC236}">
                <a16:creationId xmlns:a16="http://schemas.microsoft.com/office/drawing/2014/main" id="{BB48AB70-3312-4F83-A22F-FAB8A9C654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77A7BE7A-BB67-429A-965A-D209CF971BE9}" type="slidenum">
              <a:rPr lang="en-US" altLang="en-US" smtClean="0"/>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2A2AB0B4-8AC6-4796-A6D6-1FBBF2A083CE}"/>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966D0BD-85BA-4771-A1CA-87355D350D93}"/>
              </a:ext>
            </a:extLst>
          </p:cNvPr>
          <p:cNvSpPr>
            <a:spLocks noGrp="1"/>
          </p:cNvSpPr>
          <p:nvPr>
            <p:ph type="body" idx="1"/>
          </p:nvPr>
        </p:nvSpPr>
        <p:spPr>
          <a:xfrm>
            <a:off x="851135" y="5148263"/>
            <a:ext cx="5691481" cy="3657600"/>
          </a:xfrm>
        </p:spPr>
        <p:txBody>
          <a:bodyPr/>
          <a:lstStyle/>
          <a:p>
            <a:r>
              <a:rPr lang="en-US" b="1" dirty="0"/>
              <a:t>Let’s begin by registering a Judge:</a:t>
            </a:r>
            <a:endParaRPr lang="en-US" dirty="0"/>
          </a:p>
          <a:p>
            <a:pPr>
              <a:buFont typeface="+mj-lt"/>
              <a:buAutoNum type="arabicPeriod"/>
            </a:pPr>
            <a:r>
              <a:rPr lang="en-US" b="1" dirty="0"/>
              <a:t>Select “Judge” under “Registrant Type.”</a:t>
            </a:r>
            <a:endParaRPr lang="en-US" dirty="0"/>
          </a:p>
          <a:p>
            <a:pPr>
              <a:buFont typeface="+mj-lt"/>
              <a:buAutoNum type="arabicPeriod"/>
            </a:pPr>
            <a:r>
              <a:rPr lang="en-US" b="1" dirty="0"/>
              <a:t>Once you select “Judge,” more fields will appear:</a:t>
            </a:r>
            <a:endParaRPr lang="en-US" dirty="0"/>
          </a:p>
          <a:p>
            <a:pPr marL="742950" lvl="1" indent="-285750">
              <a:buFont typeface="+mj-lt"/>
              <a:buAutoNum type="arabicPeriod"/>
            </a:pPr>
            <a:r>
              <a:rPr lang="en-US" b="1" dirty="0"/>
              <a:t>Contest Type:</a:t>
            </a:r>
            <a:r>
              <a:rPr lang="en-US" dirty="0"/>
              <a:t> Choose between </a:t>
            </a:r>
            <a:r>
              <a:rPr lang="en-US" i="1" dirty="0"/>
              <a:t>Speech</a:t>
            </a:r>
            <a:r>
              <a:rPr lang="en-US" dirty="0"/>
              <a:t> or </a:t>
            </a:r>
            <a:r>
              <a:rPr lang="en-US" i="1" dirty="0"/>
              <a:t>Debate.</a:t>
            </a:r>
            <a:endParaRPr lang="en-US" dirty="0"/>
          </a:p>
          <a:p>
            <a:pPr marL="742950" lvl="1" indent="-285750">
              <a:buFont typeface="+mj-lt"/>
              <a:buAutoNum type="arabicPeriod"/>
            </a:pPr>
            <a:r>
              <a:rPr lang="en-US" b="1" dirty="0"/>
              <a:t>Grade:</a:t>
            </a:r>
            <a:r>
              <a:rPr lang="en-US" dirty="0"/>
              <a:t> Select </a:t>
            </a:r>
            <a:r>
              <a:rPr lang="en-US" i="1" dirty="0"/>
              <a:t>Middle School</a:t>
            </a:r>
            <a:r>
              <a:rPr lang="en-US" dirty="0"/>
              <a:t> or </a:t>
            </a:r>
            <a:r>
              <a:rPr lang="en-US" i="1" dirty="0"/>
              <a:t>High School</a:t>
            </a:r>
            <a:r>
              <a:rPr lang="en-US" dirty="0"/>
              <a:t>.</a:t>
            </a:r>
          </a:p>
          <a:p>
            <a:pPr marL="742950" lvl="1" indent="-285750">
              <a:buFont typeface="+mj-lt"/>
              <a:buAutoNum type="arabicPeriod"/>
            </a:pPr>
            <a:r>
              <a:rPr lang="en-US" b="1" dirty="0"/>
              <a:t>Language:</a:t>
            </a:r>
            <a:r>
              <a:rPr lang="en-US" dirty="0"/>
              <a:t> Pick </a:t>
            </a:r>
            <a:r>
              <a:rPr lang="en-US" i="1" dirty="0"/>
              <a:t>English</a:t>
            </a:r>
            <a:r>
              <a:rPr lang="en-US" dirty="0"/>
              <a:t>, </a:t>
            </a:r>
            <a:r>
              <a:rPr lang="en-US" i="1" dirty="0"/>
              <a:t>Spanish</a:t>
            </a:r>
            <a:r>
              <a:rPr lang="en-US" dirty="0"/>
              <a:t>, or </a:t>
            </a:r>
            <a:r>
              <a:rPr lang="en-US" i="1" dirty="0"/>
              <a:t>Both</a:t>
            </a:r>
            <a:r>
              <a:rPr lang="en-US" dirty="0"/>
              <a:t> if you're bilingual.</a:t>
            </a:r>
          </a:p>
          <a:p>
            <a:r>
              <a:rPr lang="en-US" b="1" dirty="0"/>
              <a:t>Why these selections matter:</a:t>
            </a:r>
            <a:br>
              <a:rPr lang="en-US" dirty="0"/>
            </a:br>
            <a:r>
              <a:rPr lang="en-US" dirty="0"/>
              <a:t>These choices are essential for the Tournament Administrator to assign Judges and Facilitators to the right rooms.</a:t>
            </a:r>
          </a:p>
          <a:p>
            <a:r>
              <a:rPr lang="en-US" b="1" dirty="0"/>
              <a:t>Why registering a Judge is important:</a:t>
            </a:r>
            <a:br>
              <a:rPr lang="en-US" dirty="0"/>
            </a:br>
            <a:r>
              <a:rPr lang="en-US" dirty="0"/>
              <a:t>Once a Judge’s details are saved, their account is automatically created in the system. The email entered will serve as their User Name for future access.</a:t>
            </a:r>
            <a:br>
              <a:rPr lang="en-US" dirty="0"/>
            </a:br>
            <a:r>
              <a:rPr lang="en-US" dirty="0"/>
              <a:t>Judges will use this account to view their scoresheets for assigned events </a:t>
            </a:r>
          </a:p>
          <a:p>
            <a:r>
              <a:rPr lang="en-US" b="1" dirty="0"/>
              <a:t>Double-check that all Judge information is accurate and complete during registration.</a:t>
            </a:r>
            <a:endParaRPr lang="en-US" dirty="0"/>
          </a:p>
          <a:p>
            <a:r>
              <a:rPr lang="en-US" b="1" dirty="0"/>
              <a:t>Uploading attachments:</a:t>
            </a:r>
            <a:br>
              <a:rPr lang="en-US" dirty="0"/>
            </a:br>
            <a:r>
              <a:rPr lang="en-US" dirty="0"/>
              <a:t>At the bottom of the form, you’ll see an ‘Attachments’ section.</a:t>
            </a:r>
            <a:br>
              <a:rPr lang="en-US" dirty="0"/>
            </a:br>
            <a:r>
              <a:rPr lang="en-US" dirty="0"/>
              <a:t>Click </a:t>
            </a:r>
            <a:r>
              <a:rPr lang="en-US" b="1" dirty="0"/>
              <a:t>‘Choose File’</a:t>
            </a:r>
            <a:r>
              <a:rPr lang="en-US" dirty="0"/>
              <a:t> to upload documents for the Judge. The system supports formats like .doc, .pdf, .</a:t>
            </a:r>
            <a:r>
              <a:rPr lang="en-US" dirty="0" err="1"/>
              <a:t>xls</a:t>
            </a:r>
            <a:r>
              <a:rPr lang="en-US" dirty="0"/>
              <a:t>, and more.</a:t>
            </a:r>
          </a:p>
          <a:p>
            <a:r>
              <a:rPr lang="en-US" b="1" dirty="0"/>
              <a:t>Final step:</a:t>
            </a:r>
            <a:br>
              <a:rPr lang="en-US" dirty="0"/>
            </a:br>
            <a:r>
              <a:rPr lang="en-US" dirty="0"/>
              <a:t>Click </a:t>
            </a:r>
            <a:r>
              <a:rPr lang="en-US" b="1" dirty="0"/>
              <a:t>‘Save’</a:t>
            </a:r>
            <a:r>
              <a:rPr lang="en-US" dirty="0"/>
              <a:t> to complete the registration process and ensure all data is securely stored in the system.</a:t>
            </a:r>
          </a:p>
          <a:p>
            <a:pPr defTabSz="1445879"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marL="275603" indent="-275603" eaLnBrk="1" fontAlgn="auto" hangingPunct="1">
              <a:spcBef>
                <a:spcPts val="0"/>
              </a:spcBef>
              <a:spcAft>
                <a:spcPts val="0"/>
              </a:spcAft>
              <a:buFont typeface="Arial" panose="020B0604020202020204" pitchFamily="34" charset="0"/>
              <a:buChar char="•"/>
              <a:defRPr/>
            </a:pPr>
            <a:endParaRPr lang="en-US" dirty="0"/>
          </a:p>
          <a:p>
            <a:pPr marL="275603" indent="-275603" eaLnBrk="1" fontAlgn="auto" hangingPunct="1">
              <a:spcBef>
                <a:spcPts val="0"/>
              </a:spcBef>
              <a:spcAft>
                <a:spcPts val="0"/>
              </a:spcAft>
              <a:buFont typeface="Arial" panose="020B0604020202020204" pitchFamily="34" charset="0"/>
              <a:buChar char="•"/>
              <a:defRPr/>
            </a:pPr>
            <a:endParaRPr lang="en-US" dirty="0"/>
          </a:p>
        </p:txBody>
      </p:sp>
      <p:sp>
        <p:nvSpPr>
          <p:cNvPr id="75780" name="Slide Number Placeholder 3">
            <a:extLst>
              <a:ext uri="{FF2B5EF4-FFF2-40B4-BE49-F238E27FC236}">
                <a16:creationId xmlns:a16="http://schemas.microsoft.com/office/drawing/2014/main" id="{A31C76CE-67ED-4BFC-97E3-002124B58A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24B3B438-9DE4-4454-9670-3AC3B0873586}" type="slidenum">
              <a:rPr lang="en-US" altLang="en-US" smtClean="0"/>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9F93373-26EF-42C6-84DB-50919DFE2914}"/>
              </a:ext>
            </a:extLst>
          </p:cNvPr>
          <p:cNvSpPr>
            <a:spLocks noGrp="1" noRot="1" noChangeAspect="1" noTextEdit="1"/>
          </p:cNvSpPr>
          <p:nvPr>
            <p:ph type="sldImg"/>
          </p:nvPr>
        </p:nvSpPr>
        <p:spPr bwMode="auto">
          <a:xfrm>
            <a:off x="306388" y="373063"/>
            <a:ext cx="6500812"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FBA287E3-CC1E-4A48-8BA4-8153827B1F0A}"/>
              </a:ext>
            </a:extLst>
          </p:cNvPr>
          <p:cNvSpPr>
            <a:spLocks noGrp="1"/>
          </p:cNvSpPr>
          <p:nvPr>
            <p:ph type="body" idx="1"/>
          </p:nvPr>
        </p:nvSpPr>
        <p:spPr bwMode="auto">
          <a:xfrm>
            <a:off x="711053" y="4144400"/>
            <a:ext cx="5691481" cy="4999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68627" eaLnBrk="1" hangingPunct="1">
              <a:spcBef>
                <a:spcPct val="0"/>
              </a:spcBef>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This webinar training provides a general overview of the Migrant Education Speech &amp; Debate System, focusing on the following components:</a:t>
            </a: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449818" lvl="0" indent="-171450" defTabSz="1468627" eaLnBrk="1" hangingPunct="1">
              <a:lnSpc>
                <a:spcPct val="150000"/>
              </a:lnSpc>
              <a:spcBef>
                <a:spcPct val="0"/>
              </a:spcBef>
              <a:buFont typeface="Arial" panose="020B0604020202020204" pitchFamily="34" charset="0"/>
              <a:buChar char="•"/>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Navigating the System</a:t>
            </a:r>
          </a:p>
          <a:p>
            <a:pPr marL="449818" lvl="0" indent="-171450" defTabSz="1468627" eaLnBrk="1" hangingPunct="1">
              <a:lnSpc>
                <a:spcPct val="150000"/>
              </a:lnSpc>
              <a:spcBef>
                <a:spcPct val="0"/>
              </a:spcBef>
              <a:buFont typeface="Arial" panose="020B0604020202020204" pitchFamily="34" charset="0"/>
              <a:buChar char="•"/>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Creating a Regional Tournament</a:t>
            </a:r>
          </a:p>
          <a:p>
            <a:pPr marL="449818" lvl="0" indent="-171450" defTabSz="1468627" eaLnBrk="1" hangingPunct="1">
              <a:lnSpc>
                <a:spcPct val="150000"/>
              </a:lnSpc>
              <a:spcBef>
                <a:spcPct val="0"/>
              </a:spcBef>
              <a:buFont typeface="Arial" panose="020B0604020202020204" pitchFamily="34" charset="0"/>
              <a:buChar char="•"/>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Student Registration</a:t>
            </a:r>
          </a:p>
          <a:p>
            <a:pPr marL="449818" lvl="0" indent="-171450" defTabSz="1468627" eaLnBrk="1" hangingPunct="1">
              <a:lnSpc>
                <a:spcPct val="150000"/>
              </a:lnSpc>
              <a:spcBef>
                <a:spcPct val="0"/>
              </a:spcBef>
              <a:buFont typeface="Arial" panose="020B0604020202020204" pitchFamily="34" charset="0"/>
              <a:buChar char="•"/>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Debate Team Registration </a:t>
            </a:r>
          </a:p>
          <a:p>
            <a:pPr marL="449818" lvl="0" indent="-171450" defTabSz="1468627" eaLnBrk="1" hangingPunct="1">
              <a:lnSpc>
                <a:spcPct val="150000"/>
              </a:lnSpc>
              <a:spcBef>
                <a:spcPct val="0"/>
              </a:spcBef>
              <a:buFont typeface="Arial" panose="020B0604020202020204" pitchFamily="34" charset="0"/>
              <a:buChar char="•"/>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Others Registration</a:t>
            </a:r>
          </a:p>
          <a:p>
            <a:pPr marL="449818" lvl="0" indent="-171450" defTabSz="1468627" eaLnBrk="1" hangingPunct="1">
              <a:lnSpc>
                <a:spcPct val="150000"/>
              </a:lnSpc>
              <a:spcBef>
                <a:spcPct val="0"/>
              </a:spcBef>
              <a:buFont typeface="Arial" panose="020B0604020202020204" pitchFamily="34" charset="0"/>
              <a:buChar char="•"/>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Completing the Registration Process</a:t>
            </a: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ea typeface="ＭＳ Ｐゴシック" panose="020B0600070205080204" pitchFamily="34" charset="-128"/>
              <a:cs typeface="Arial" panose="020B0604020202020204" pitchFamily="34" charset="0"/>
            </a:endParaRPr>
          </a:p>
        </p:txBody>
      </p:sp>
      <p:sp>
        <p:nvSpPr>
          <p:cNvPr id="16388" name="Slide Number Placeholder 3">
            <a:extLst>
              <a:ext uri="{FF2B5EF4-FFF2-40B4-BE49-F238E27FC236}">
                <a16:creationId xmlns:a16="http://schemas.microsoft.com/office/drawing/2014/main" id="{016E20B7-84A7-4791-B1E0-EF6A586607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D766C32D-EA4E-4DF2-A93A-D3B508959D20}" type="slidenum">
              <a:rPr lang="en-US" altLang="en-US" smtClean="0"/>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07958BA6-1938-40BB-BA57-F424EA3719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C1B293B-CFBD-4416-AE54-2C92C9ADB828}"/>
              </a:ext>
            </a:extLst>
          </p:cNvPr>
          <p:cNvSpPr>
            <a:spLocks noGrp="1"/>
          </p:cNvSpPr>
          <p:nvPr>
            <p:ph type="body" idx="1"/>
          </p:nvPr>
        </p:nvSpPr>
        <p:spPr/>
        <p:txBody>
          <a:bodyPr/>
          <a:lstStyle/>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r>
              <a:rPr lang="en-US" dirty="0"/>
              <a:t>To register a </a:t>
            </a:r>
            <a:r>
              <a:rPr lang="en-US" b="1" dirty="0"/>
              <a:t>Facilitator</a:t>
            </a:r>
            <a:r>
              <a:rPr lang="en-US" dirty="0"/>
              <a:t>, </a:t>
            </a:r>
          </a:p>
          <a:p>
            <a:pPr>
              <a:buFont typeface="+mj-lt"/>
              <a:buAutoNum type="arabicPeriod"/>
            </a:pPr>
            <a:r>
              <a:rPr lang="en-US" b="1" dirty="0"/>
              <a:t>Start by selecting “Facilitator” from the “Registrant Type” dropdown menu.</a:t>
            </a:r>
            <a:endParaRPr lang="en-US" dirty="0"/>
          </a:p>
          <a:p>
            <a:pPr>
              <a:buFont typeface="+mj-lt"/>
              <a:buAutoNum type="arabicPeriod"/>
            </a:pPr>
            <a:r>
              <a:rPr lang="en-US" b="1" dirty="0"/>
              <a:t>Enter all required information</a:t>
            </a:r>
            <a:r>
              <a:rPr lang="en-US" dirty="0"/>
              <a:t>, making sure that any fields marked with an asterisk (*) are completed.</a:t>
            </a:r>
          </a:p>
          <a:p>
            <a:pPr>
              <a:buFont typeface="+mj-lt"/>
              <a:buAutoNum type="arabicPeriod"/>
            </a:pPr>
            <a:r>
              <a:rPr lang="en-US" b="1" dirty="0"/>
              <a:t>Double-check the details</a:t>
            </a:r>
            <a:r>
              <a:rPr lang="en-US" dirty="0"/>
              <a:t> to ensure everything is accurate.</a:t>
            </a:r>
          </a:p>
          <a:p>
            <a:pPr>
              <a:buFont typeface="+mj-lt"/>
              <a:buAutoNum type="arabicPeriod"/>
            </a:pPr>
            <a:r>
              <a:rPr lang="en-US" b="1" dirty="0"/>
              <a:t>Click ‘Save’</a:t>
            </a:r>
            <a:r>
              <a:rPr lang="en-US" dirty="0"/>
              <a:t> to successfully record the Facilitator’s registration in the system.</a:t>
            </a:r>
          </a:p>
          <a:p>
            <a:endParaRPr lang="en-US" dirty="0"/>
          </a:p>
        </p:txBody>
      </p:sp>
      <p:sp>
        <p:nvSpPr>
          <p:cNvPr id="77828" name="Slide Number Placeholder 3">
            <a:extLst>
              <a:ext uri="{FF2B5EF4-FFF2-40B4-BE49-F238E27FC236}">
                <a16:creationId xmlns:a16="http://schemas.microsoft.com/office/drawing/2014/main" id="{C04BDD12-138C-482D-BA8E-1EBBF984AB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C777CE0D-4F73-4C3F-9815-AB9F3486093F}" type="slidenum">
              <a:rPr lang="en-US" altLang="en-US" smtClean="0"/>
              <a:pPr/>
              <a:t>40</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C8656440-3CFC-4AA1-A3A0-238DDD171AB9}"/>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075F2C0C-173B-404F-A678-82B0A34EF9CA}"/>
              </a:ext>
            </a:extLst>
          </p:cNvPr>
          <p:cNvSpPr>
            <a:spLocks noGrp="1"/>
          </p:cNvSpPr>
          <p:nvPr>
            <p:ph type="body" idx="1"/>
          </p:nvPr>
        </p:nvSpPr>
        <p:spPr bwMode="auto">
          <a:xfrm>
            <a:off x="646759" y="5379609"/>
            <a:ext cx="5691481" cy="21641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If you select </a:t>
            </a:r>
            <a:r>
              <a:rPr lang="en-US" b="1" dirty="0"/>
              <a:t>“Others”</a:t>
            </a:r>
            <a:r>
              <a:rPr lang="en-US" dirty="0"/>
              <a:t> under the </a:t>
            </a:r>
            <a:r>
              <a:rPr lang="en-US" b="1" dirty="0"/>
              <a:t>“Registrant Type”</a:t>
            </a:r>
            <a:r>
              <a:rPr lang="en-US" dirty="0"/>
              <a:t> dropdown menu</a:t>
            </a:r>
          </a:p>
          <a:p>
            <a:pPr>
              <a:buFont typeface="Arial" panose="020B0604020202020204" pitchFamily="34" charset="0"/>
              <a:buChar char="•"/>
            </a:pPr>
            <a:r>
              <a:rPr lang="en-US" dirty="0"/>
              <a:t>You’ll then see the options for </a:t>
            </a:r>
            <a:r>
              <a:rPr lang="en-US" i="1" dirty="0"/>
              <a:t>Chaperone</a:t>
            </a:r>
            <a:r>
              <a:rPr lang="en-US" dirty="0"/>
              <a:t>, </a:t>
            </a:r>
            <a:r>
              <a:rPr lang="en-US" i="1" dirty="0"/>
              <a:t>Coach</a:t>
            </a:r>
            <a:r>
              <a:rPr lang="en-US" dirty="0"/>
              <a:t>, </a:t>
            </a:r>
            <a:r>
              <a:rPr lang="en-US" i="1" dirty="0"/>
              <a:t>Volunteer</a:t>
            </a:r>
            <a:r>
              <a:rPr lang="en-US" dirty="0"/>
              <a:t>, and </a:t>
            </a:r>
            <a:r>
              <a:rPr lang="en-US" i="1" dirty="0"/>
              <a:t>CDE Staff</a:t>
            </a:r>
            <a:r>
              <a:rPr lang="en-US" dirty="0"/>
              <a:t>.</a:t>
            </a:r>
          </a:p>
          <a:p>
            <a:r>
              <a:rPr lang="en-US" b="1" dirty="0"/>
              <a:t>Fill in all required fields</a:t>
            </a:r>
            <a:r>
              <a:rPr lang="en-US" dirty="0"/>
              <a:t>, making sure to complete those marked with an asterisk (*), just like for Judges or Facilitators.</a:t>
            </a:r>
          </a:p>
          <a:p>
            <a:r>
              <a:rPr lang="en-US" b="1" dirty="0"/>
              <a:t>Upload any supporting documents</a:t>
            </a:r>
            <a:r>
              <a:rPr lang="en-US" dirty="0"/>
              <a:t> by using the ‘Attachments’ section at the bottom of the form.</a:t>
            </a:r>
          </a:p>
          <a:p>
            <a:pPr>
              <a:buFont typeface="Arial" panose="020B0604020202020204" pitchFamily="34" charset="0"/>
              <a:buChar char="•"/>
            </a:pPr>
            <a:r>
              <a:rPr lang="en-US" dirty="0"/>
              <a:t>Click </a:t>
            </a:r>
            <a:r>
              <a:rPr lang="en-US" b="1" dirty="0"/>
              <a:t>‘Choose File’</a:t>
            </a:r>
            <a:r>
              <a:rPr lang="en-US" dirty="0"/>
              <a:t> to upload documents in formats like .doc, .pdf, .</a:t>
            </a:r>
            <a:r>
              <a:rPr lang="en-US" dirty="0" err="1"/>
              <a:t>xls</a:t>
            </a:r>
            <a:r>
              <a:rPr lang="en-US" dirty="0"/>
              <a:t>.</a:t>
            </a:r>
          </a:p>
          <a:p>
            <a:r>
              <a:rPr lang="en-US" b="1" dirty="0"/>
              <a:t>Click ‘Save’</a:t>
            </a:r>
            <a:r>
              <a:rPr lang="en-US" dirty="0"/>
              <a:t> to successfully register the individual in the system.</a:t>
            </a:r>
          </a:p>
          <a:p>
            <a:endParaRPr lang="en-US" altLang="en-US" dirty="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9876" name="Slide Number Placeholder 3">
            <a:extLst>
              <a:ext uri="{FF2B5EF4-FFF2-40B4-BE49-F238E27FC236}">
                <a16:creationId xmlns:a16="http://schemas.microsoft.com/office/drawing/2014/main" id="{5007D618-B47E-4C10-B3C5-14BBD0E9C9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6D490BC5-D577-4B77-AED3-810AD21B8B0F}" type="slidenum">
              <a:rPr lang="en-US" altLang="en-US" smtClean="0"/>
              <a:pPr/>
              <a:t>41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77E70-C723-D45F-91BC-25A388ABF707}"/>
            </a:ext>
          </a:extLst>
        </p:cNvPr>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E0E3A942-BAF3-B3D7-00BF-D821A6551BC8}"/>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BDF7EEB-E989-7FA2-EF5F-B1E9C071ABCC}"/>
              </a:ext>
            </a:extLst>
          </p:cNvPr>
          <p:cNvSpPr>
            <a:spLocks noGrp="1"/>
          </p:cNvSpPr>
          <p:nvPr>
            <p:ph type="body" idx="1"/>
          </p:nvPr>
        </p:nvSpPr>
        <p:spPr bwMode="auto">
          <a:xfrm>
            <a:off x="646759" y="5379609"/>
            <a:ext cx="5691481" cy="21641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To registering Check-In Staff:</a:t>
            </a:r>
            <a:endParaRPr lang="en-US" dirty="0"/>
          </a:p>
          <a:p>
            <a:pPr>
              <a:buFont typeface="+mj-lt"/>
              <a:buAutoNum type="arabicPeriod"/>
            </a:pPr>
            <a:r>
              <a:rPr lang="en-US" b="1" dirty="0"/>
              <a:t>Select “Check In Staff” from the “Registrant Type” dropdown menu.</a:t>
            </a:r>
            <a:endParaRPr lang="en-US" dirty="0"/>
          </a:p>
          <a:p>
            <a:pPr>
              <a:buFont typeface="+mj-lt"/>
              <a:buAutoNum type="arabicPeriod"/>
            </a:pPr>
            <a:r>
              <a:rPr lang="en-US" b="1" dirty="0"/>
              <a:t>Enter all required information</a:t>
            </a:r>
            <a:r>
              <a:rPr lang="en-US" dirty="0"/>
              <a:t>, ensuring that fields marked with an asterisk (*) are completed.</a:t>
            </a:r>
          </a:p>
          <a:p>
            <a:pPr>
              <a:buFont typeface="+mj-lt"/>
              <a:buAutoNum type="arabicPeriod"/>
            </a:pPr>
            <a:r>
              <a:rPr lang="en-US" b="1" dirty="0"/>
              <a:t>Double-check the information</a:t>
            </a:r>
            <a:r>
              <a:rPr lang="en-US" dirty="0"/>
              <a:t> for accuracy before proceeding.</a:t>
            </a:r>
          </a:p>
          <a:p>
            <a:pPr>
              <a:buFont typeface="+mj-lt"/>
              <a:buAutoNum type="arabicPeriod"/>
            </a:pPr>
            <a:r>
              <a:rPr lang="en-US" b="1" dirty="0"/>
              <a:t>Click ‘Save’</a:t>
            </a:r>
            <a:r>
              <a:rPr lang="en-US" dirty="0"/>
              <a:t> to successfully record the Check-In Staff registration in the system.</a:t>
            </a:r>
          </a:p>
          <a:p>
            <a:r>
              <a:rPr lang="en-US" b="1" dirty="0"/>
              <a:t>For a deeper understanding of the Check-In Staff role and responsibilities</a:t>
            </a:r>
            <a:r>
              <a:rPr lang="en-US" dirty="0"/>
              <a:t>, refer to </a:t>
            </a:r>
            <a:r>
              <a:rPr lang="en-US" b="1" dirty="0"/>
              <a:t>Slide 12</a:t>
            </a:r>
            <a:r>
              <a:rPr lang="en-US" dirty="0"/>
              <a:t>. This slide provides a detailed explanation to help you grasp their function in the tournament process.</a:t>
            </a:r>
          </a:p>
        </p:txBody>
      </p:sp>
      <p:sp>
        <p:nvSpPr>
          <p:cNvPr id="79876" name="Slide Number Placeholder 3">
            <a:extLst>
              <a:ext uri="{FF2B5EF4-FFF2-40B4-BE49-F238E27FC236}">
                <a16:creationId xmlns:a16="http://schemas.microsoft.com/office/drawing/2014/main" id="{DC03E245-C68A-327E-A8E6-017F273BE6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6D490BC5-D577-4B77-AED3-810AD21B8B0F}" type="slidenum">
              <a:rPr lang="en-US" altLang="en-US" smtClean="0"/>
              <a:pPr/>
              <a:t>42</a:t>
            </a:fld>
            <a:endParaRPr lang="en-US" altLang="en-US"/>
          </a:p>
        </p:txBody>
      </p:sp>
    </p:spTree>
    <p:extLst>
      <p:ext uri="{BB962C8B-B14F-4D97-AF65-F5344CB8AC3E}">
        <p14:creationId xmlns:p14="http://schemas.microsoft.com/office/powerpoint/2010/main" val="1126445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A317C5E-B37E-4DBB-A225-FD82B07F42C9}"/>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5E25BBBA-C0D9-406C-9229-33690CD2FA56}"/>
              </a:ext>
            </a:extLst>
          </p:cNvPr>
          <p:cNvSpPr>
            <a:spLocks noGrp="1"/>
          </p:cNvSpPr>
          <p:nvPr>
            <p:ph type="body" idx="1"/>
          </p:nvPr>
        </p:nvSpPr>
        <p:spPr bwMode="auto">
          <a:xfrm>
            <a:off x="646759" y="5379609"/>
            <a:ext cx="5691481" cy="24134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b="1" dirty="0"/>
              <a:t>Quick Note:</a:t>
            </a:r>
            <a:br>
              <a:rPr lang="en-US" dirty="0"/>
            </a:br>
            <a:r>
              <a:rPr lang="en-US" dirty="0"/>
              <a:t>If any required information (those with an asterisk) is missing, the system won’t let you save the registrant.</a:t>
            </a:r>
            <a:br>
              <a:rPr lang="en-US" dirty="0"/>
            </a:br>
            <a:r>
              <a:rPr lang="en-US" dirty="0"/>
              <a:t>You'll see an error warning like this if required fields are incomplete. Remember, </a:t>
            </a:r>
            <a:r>
              <a:rPr lang="en-US" b="1" dirty="0"/>
              <a:t>those fields with the asterisk</a:t>
            </a:r>
            <a:r>
              <a:rPr lang="en-US" dirty="0"/>
              <a:t> are the ones that need your attention!</a:t>
            </a:r>
          </a:p>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81924" name="Slide Number Placeholder 3">
            <a:extLst>
              <a:ext uri="{FF2B5EF4-FFF2-40B4-BE49-F238E27FC236}">
                <a16:creationId xmlns:a16="http://schemas.microsoft.com/office/drawing/2014/main" id="{E13F3231-1A40-4107-9A36-7D709D5460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A53D2EA7-7D2F-463F-AF13-5FC7F90818FF}" type="slidenum">
              <a:rPr lang="en-US" altLang="en-US" smtClean="0"/>
              <a:pPr/>
              <a:t>43</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B9F88932-50C9-4739-B194-074980A3AB6B}"/>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89913A75-F05E-468A-9517-39CA0C9D42D1}"/>
              </a:ext>
            </a:extLst>
          </p:cNvPr>
          <p:cNvSpPr>
            <a:spLocks noGrp="1"/>
          </p:cNvSpPr>
          <p:nvPr>
            <p:ph type="body" idx="1"/>
          </p:nvPr>
        </p:nvSpPr>
        <p:spPr bwMode="auto">
          <a:xfrm>
            <a:off x="646759" y="5379609"/>
            <a:ext cx="5691481" cy="28499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b="1" dirty="0"/>
              <a:t>Once all Judges, Facilitators, Others, and Check-in Staff are successfully registered,</a:t>
            </a:r>
            <a:r>
              <a:rPr lang="en-US" dirty="0"/>
              <a:t> they will appear in the </a:t>
            </a:r>
            <a:r>
              <a:rPr lang="en-US" b="1" dirty="0"/>
              <a:t>Others List</a:t>
            </a:r>
            <a:r>
              <a:rPr lang="en-US" dirty="0"/>
              <a:t> table.</a:t>
            </a:r>
          </a:p>
          <a:p>
            <a:r>
              <a:rPr lang="en-US" b="1" dirty="0"/>
              <a:t>Important Note:</a:t>
            </a:r>
            <a:br>
              <a:rPr lang="en-US" dirty="0"/>
            </a:br>
            <a:r>
              <a:rPr lang="en-US" dirty="0"/>
              <a:t>Users will only see the “Others” assigned to their specific Regional Subgrantees, Direct Funded Districts, or District. However, the </a:t>
            </a:r>
            <a:r>
              <a:rPr lang="en-US" b="1" dirty="0"/>
              <a:t>Host Region Tournament Admin</a:t>
            </a:r>
            <a:r>
              <a:rPr lang="en-US" dirty="0"/>
              <a:t> will have access to view and edit ALL “Other” registrations.</a:t>
            </a:r>
          </a:p>
          <a:p>
            <a:r>
              <a:rPr lang="en-US" b="1" dirty="0"/>
              <a:t>Pro Tip:</a:t>
            </a:r>
            <a:br>
              <a:rPr lang="en-US" dirty="0"/>
            </a:br>
            <a:r>
              <a:rPr lang="en-US" dirty="0"/>
              <a:t>Every column in the </a:t>
            </a:r>
            <a:r>
              <a:rPr lang="en-US" b="1" dirty="0"/>
              <a:t>Others List</a:t>
            </a:r>
            <a:r>
              <a:rPr lang="en-US" dirty="0"/>
              <a:t> is sortable, making it easy to organize. Plus, there’s a handy </a:t>
            </a:r>
            <a:r>
              <a:rPr lang="en-US" b="1" dirty="0"/>
              <a:t>‘Search for Others’</a:t>
            </a:r>
            <a:r>
              <a:rPr lang="en-US" dirty="0"/>
              <a:t> field to quickly find specific registrations.</a:t>
            </a:r>
          </a:p>
          <a:p>
            <a:pPr defTabSz="1443522"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b="1" dirty="0">
              <a:ea typeface="ＭＳ Ｐゴシック" panose="020B0600070205080204" pitchFamily="34" charset="-128"/>
              <a:cs typeface="Arial" panose="020B0604020202020204" pitchFamily="34" charset="0"/>
            </a:endParaRPr>
          </a:p>
        </p:txBody>
      </p:sp>
      <p:sp>
        <p:nvSpPr>
          <p:cNvPr id="83972" name="Slide Number Placeholder 3">
            <a:extLst>
              <a:ext uri="{FF2B5EF4-FFF2-40B4-BE49-F238E27FC236}">
                <a16:creationId xmlns:a16="http://schemas.microsoft.com/office/drawing/2014/main" id="{B851D1F3-2961-4B8C-9005-6D90F36002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EFED98F6-4400-4F75-9AFC-1EF7B2946A3B}" type="slidenum">
              <a:rPr lang="en-US" altLang="en-US" smtClean="0"/>
              <a:pPr/>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D8A00-EB1B-7655-A15E-FA2559E6B834}"/>
            </a:ext>
          </a:extLst>
        </p:cNvPr>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9B6F6D0C-0D97-0371-2BC4-B419DB42F9FD}"/>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86EF43CD-DD94-2EE3-92B5-9C6096004367}"/>
              </a:ext>
            </a:extLst>
          </p:cNvPr>
          <p:cNvSpPr>
            <a:spLocks noGrp="1"/>
          </p:cNvSpPr>
          <p:nvPr>
            <p:ph type="body" idx="1"/>
          </p:nvPr>
        </p:nvSpPr>
        <p:spPr bwMode="auto">
          <a:xfrm>
            <a:off x="646759" y="5379609"/>
            <a:ext cx="5691481" cy="28499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1443522" rtl="0" eaLnBrk="1" fontAlgn="auto" latinLnBrk="0" hangingPunct="1">
              <a:lnSpc>
                <a:spcPct val="100000"/>
              </a:lnSpc>
              <a:spcBef>
                <a:spcPct val="0"/>
              </a:spcBef>
              <a:spcAft>
                <a:spcPts val="0"/>
              </a:spcAft>
              <a:buClrTx/>
              <a:buSzTx/>
              <a:buFontTx/>
              <a:buNone/>
              <a:tabLst/>
              <a:defRPr/>
            </a:pPr>
            <a:r>
              <a:rPr lang="en-US" b="1" dirty="0"/>
              <a:t>To edit a form for a Judge, Facilitator, Other, or Check-in Staff,</a:t>
            </a:r>
            <a:r>
              <a:rPr lang="en-US" dirty="0"/>
              <a:t> simply click the </a:t>
            </a:r>
            <a:r>
              <a:rPr lang="en-US" b="1" dirty="0"/>
              <a:t>pencil icon</a:t>
            </a:r>
            <a:r>
              <a:rPr lang="en-US" dirty="0"/>
              <a:t> next to their name. From there, you can make any necessary changes to their form.</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b="1" dirty="0">
              <a:ea typeface="ＭＳ Ｐゴシック" panose="020B0600070205080204" pitchFamily="34" charset="-128"/>
              <a:cs typeface="Arial" panose="020B0604020202020204" pitchFamily="34" charset="0"/>
            </a:endParaRPr>
          </a:p>
        </p:txBody>
      </p:sp>
      <p:sp>
        <p:nvSpPr>
          <p:cNvPr id="83972" name="Slide Number Placeholder 3">
            <a:extLst>
              <a:ext uri="{FF2B5EF4-FFF2-40B4-BE49-F238E27FC236}">
                <a16:creationId xmlns:a16="http://schemas.microsoft.com/office/drawing/2014/main" id="{EF1B6193-A405-B458-507B-5EC1656BF5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EFED98F6-4400-4F75-9AFC-1EF7B2946A3B}" type="slidenum">
              <a:rPr lang="en-US" altLang="en-US" smtClean="0"/>
              <a:pPr/>
              <a:t>45</a:t>
            </a:fld>
            <a:endParaRPr lang="en-US" altLang="en-US"/>
          </a:p>
        </p:txBody>
      </p:sp>
    </p:spTree>
    <p:extLst>
      <p:ext uri="{BB962C8B-B14F-4D97-AF65-F5344CB8AC3E}">
        <p14:creationId xmlns:p14="http://schemas.microsoft.com/office/powerpoint/2010/main" val="3346414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137E9-159C-68F7-B3E3-7FF761272A83}"/>
            </a:ext>
          </a:extLst>
        </p:cNvPr>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631C571D-504C-D915-1161-A6C645F0E7C3}"/>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AADB8B93-CBC8-2076-BC4A-651764EFCD52}"/>
              </a:ext>
            </a:extLst>
          </p:cNvPr>
          <p:cNvSpPr>
            <a:spLocks noGrp="1"/>
          </p:cNvSpPr>
          <p:nvPr>
            <p:ph type="body" idx="1"/>
          </p:nvPr>
        </p:nvSpPr>
        <p:spPr bwMode="auto">
          <a:xfrm>
            <a:off x="646759" y="5379609"/>
            <a:ext cx="5691481" cy="28499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1468627" rtl="0" eaLnBrk="1" fontAlgn="auto" latinLnBrk="0" hangingPunct="1">
              <a:lnSpc>
                <a:spcPct val="100000"/>
              </a:lnSpc>
              <a:spcBef>
                <a:spcPct val="0"/>
              </a:spcBef>
              <a:spcAft>
                <a:spcPts val="0"/>
              </a:spcAft>
              <a:buClrTx/>
              <a:buSzTx/>
              <a:buFontTx/>
              <a:buNone/>
              <a:tabLst/>
              <a:defRPr/>
            </a:pPr>
            <a:r>
              <a:rPr lang="en-US" b="1" dirty="0"/>
              <a:t>To delete a Judge, Facilitator, Other, or Check-in Staff form,</a:t>
            </a:r>
            <a:r>
              <a:rPr lang="en-US" dirty="0"/>
              <a:t> click the </a:t>
            </a:r>
            <a:r>
              <a:rPr lang="en-US" b="1" dirty="0"/>
              <a:t>trashcan icon</a:t>
            </a:r>
            <a:r>
              <a:rPr lang="en-US" dirty="0"/>
              <a:t>. A confirmation pop-up will appear to make sure you don’t accidentally delete any registrations.</a:t>
            </a:r>
            <a:br>
              <a:rPr lang="en-US" dirty="0"/>
            </a:br>
            <a:r>
              <a:rPr lang="en-US" dirty="0"/>
              <a:t>If you’re sure, click </a:t>
            </a:r>
            <a:r>
              <a:rPr lang="en-US" b="1" dirty="0"/>
              <a:t>Delete</a:t>
            </a:r>
            <a:r>
              <a:rPr lang="en-US" dirty="0"/>
              <a:t> to proceed with removing the registration.</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b="1" dirty="0">
              <a:ea typeface="ＭＳ Ｐゴシック" panose="020B0600070205080204" pitchFamily="34" charset="-128"/>
              <a:cs typeface="Arial" panose="020B0604020202020204" pitchFamily="34" charset="0"/>
            </a:endParaRPr>
          </a:p>
        </p:txBody>
      </p:sp>
      <p:sp>
        <p:nvSpPr>
          <p:cNvPr id="83972" name="Slide Number Placeholder 3">
            <a:extLst>
              <a:ext uri="{FF2B5EF4-FFF2-40B4-BE49-F238E27FC236}">
                <a16:creationId xmlns:a16="http://schemas.microsoft.com/office/drawing/2014/main" id="{6E97FC08-6D82-7953-0B59-A4B69859D8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EFED98F6-4400-4F75-9AFC-1EF7B2946A3B}" type="slidenum">
              <a:rPr lang="en-US" altLang="en-US" smtClean="0"/>
              <a:pPr/>
              <a:t>46</a:t>
            </a:fld>
            <a:endParaRPr lang="en-US" altLang="en-US"/>
          </a:p>
        </p:txBody>
      </p:sp>
    </p:spTree>
    <p:extLst>
      <p:ext uri="{BB962C8B-B14F-4D97-AF65-F5344CB8AC3E}">
        <p14:creationId xmlns:p14="http://schemas.microsoft.com/office/powerpoint/2010/main" val="3602865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362BD71-427B-4F41-B3F7-156A671B2FD0}"/>
              </a:ext>
            </a:extLst>
          </p:cNvPr>
          <p:cNvSpPr>
            <a:spLocks noGrp="1" noRot="1" noChangeAspect="1" noTextEdit="1"/>
          </p:cNvSpPr>
          <p:nvPr>
            <p:ph type="sldImg"/>
          </p:nvPr>
        </p:nvSpPr>
        <p:spPr bwMode="auto">
          <a:xfrm>
            <a:off x="241300" y="1490663"/>
            <a:ext cx="65024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B42F8B5-D170-4FC7-9BEB-95E92C3A1EC0}"/>
              </a:ext>
            </a:extLst>
          </p:cNvPr>
          <p:cNvSpPr>
            <a:spLocks noGrp="1"/>
          </p:cNvSpPr>
          <p:nvPr>
            <p:ph type="body" idx="1"/>
          </p:nvPr>
        </p:nvSpPr>
        <p:spPr bwMode="auto">
          <a:xfrm>
            <a:off x="646759" y="5379609"/>
            <a:ext cx="5691481" cy="24134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r>
              <a:rPr lang="en-US" b="0" dirty="0"/>
              <a:t>Once all Students, Debate Teams, Judges, Facilitators, and Others are successfully entered into the system, the Registration Process is complete!</a:t>
            </a:r>
            <a:br>
              <a:rPr lang="en-US" b="0" dirty="0"/>
            </a:br>
            <a:r>
              <a:rPr lang="en-US" b="0" dirty="0"/>
              <a:t>Congratulations on finishing the registration process! 🎉</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dirty="0">
              <a:ea typeface="ＭＳ Ｐゴシック" panose="020B0600070205080204" pitchFamily="34" charset="-128"/>
              <a:cs typeface="Arial" panose="020B0604020202020204" pitchFamily="34" charset="0"/>
            </a:endParaRPr>
          </a:p>
          <a:p>
            <a:pPr defTabSz="1443522" eaLnBrk="1" hangingPunct="1">
              <a:spcBef>
                <a:spcPct val="0"/>
              </a:spcBef>
            </a:pPr>
            <a:endParaRPr lang="en-US" altLang="en-US" b="1" dirty="0">
              <a:ea typeface="ＭＳ Ｐゴシック" panose="020B0600070205080204" pitchFamily="34" charset="-128"/>
              <a:cs typeface="Arial" panose="020B0604020202020204" pitchFamily="34" charset="0"/>
            </a:endParaRPr>
          </a:p>
        </p:txBody>
      </p:sp>
      <p:sp>
        <p:nvSpPr>
          <p:cNvPr id="86020" name="Slide Number Placeholder 3">
            <a:extLst>
              <a:ext uri="{FF2B5EF4-FFF2-40B4-BE49-F238E27FC236}">
                <a16:creationId xmlns:a16="http://schemas.microsoft.com/office/drawing/2014/main" id="{4FEF2DFE-00CE-4036-A604-6ECADA74FA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316ABDE7-805C-4677-AB86-779A76B00CF1}" type="slidenum">
              <a:rPr lang="en-US" altLang="en-US" smtClean="0"/>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E44BF-B525-C886-471A-A376B1615E2A}"/>
            </a:ext>
          </a:extLst>
        </p:cNvPr>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7D8D230F-84FF-8C4C-5DFA-24D4D9526B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94AD1B1-85EC-D972-353D-BA92AE42861B}"/>
              </a:ext>
            </a:extLst>
          </p:cNvPr>
          <p:cNvSpPr>
            <a:spLocks noGrp="1"/>
          </p:cNvSpPr>
          <p:nvPr>
            <p:ph type="body" idx="1"/>
          </p:nvPr>
        </p:nvSpPr>
        <p:spPr/>
        <p:txBody>
          <a:bodyPr/>
          <a:lstStyle/>
          <a:p>
            <a:pPr defTabSz="1469881"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r>
              <a:rPr lang="en-US" sz="2800" dirty="0"/>
              <a:t>It is time to check for understanding. Using the chat feature, please respond to the following question: True or False: </a:t>
            </a:r>
            <a:r>
              <a:rPr lang="en-US" sz="2800" dirty="0">
                <a:solidFill>
                  <a:srgbClr val="0C4A6D"/>
                </a:solidFill>
              </a:rPr>
              <a:t>A Region User can register debate teams prior to registering individual students? </a:t>
            </a:r>
          </a:p>
          <a:p>
            <a:endParaRPr lang="en-US" sz="2800" dirty="0">
              <a:solidFill>
                <a:srgbClr val="0C4A6D"/>
              </a:solidFill>
              <a:latin typeface="Arial" panose="020B0604020202020204" pitchFamily="34" charset="0"/>
              <a:cs typeface="Arial" panose="020B0604020202020204" pitchFamily="34" charset="0"/>
            </a:endParaRPr>
          </a:p>
          <a:p>
            <a:r>
              <a:rPr lang="en-US" sz="4000" dirty="0"/>
              <a:t>The correct answer is False. Region users must first register individual students, as the system relies on information from these registrations to create debate teams.</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24580" name="Slide Number Placeholder 3">
            <a:extLst>
              <a:ext uri="{FF2B5EF4-FFF2-40B4-BE49-F238E27FC236}">
                <a16:creationId xmlns:a16="http://schemas.microsoft.com/office/drawing/2014/main" id="{FD1D091C-76FE-2D13-C7BA-A0B4E92533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7F3596E4-A6A7-4CCC-A02E-1BD354BED2BF}" type="slidenum">
              <a:rPr lang="en-US" altLang="en-US" smtClean="0"/>
              <a:pPr/>
              <a:t>48</a:t>
            </a:fld>
            <a:endParaRPr lang="en-US" altLang="en-US"/>
          </a:p>
        </p:txBody>
      </p:sp>
    </p:spTree>
    <p:extLst>
      <p:ext uri="{BB962C8B-B14F-4D97-AF65-F5344CB8AC3E}">
        <p14:creationId xmlns:p14="http://schemas.microsoft.com/office/powerpoint/2010/main" val="1124893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C032A76-1ADB-440F-8B05-8FE42CA1B01C}" type="slidenum">
              <a:rPr lang="en-US" smtClean="0"/>
              <a:pPr>
                <a:defRPr/>
              </a:pPr>
              <a:t>49</a:t>
            </a:fld>
            <a:endParaRPr lang="en-US" dirty="0"/>
          </a:p>
        </p:txBody>
      </p:sp>
    </p:spTree>
    <p:extLst>
      <p:ext uri="{BB962C8B-B14F-4D97-AF65-F5344CB8AC3E}">
        <p14:creationId xmlns:p14="http://schemas.microsoft.com/office/powerpoint/2010/main" val="351427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04E6B-99FF-F51B-606C-ADCA8C9F832D}"/>
            </a:ext>
          </a:extLst>
        </p:cNvPr>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D9DCB788-081E-0686-F22F-83619743EE25}"/>
              </a:ext>
            </a:extLst>
          </p:cNvPr>
          <p:cNvSpPr>
            <a:spLocks noGrp="1" noRot="1" noChangeAspect="1" noTextEdit="1"/>
          </p:cNvSpPr>
          <p:nvPr>
            <p:ph type="sldImg"/>
          </p:nvPr>
        </p:nvSpPr>
        <p:spPr bwMode="auto">
          <a:xfrm>
            <a:off x="306388" y="373063"/>
            <a:ext cx="6500812"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3005D05-598E-1F29-84BC-CDEA9B12AAB1}"/>
              </a:ext>
            </a:extLst>
          </p:cNvPr>
          <p:cNvSpPr>
            <a:spLocks noGrp="1"/>
          </p:cNvSpPr>
          <p:nvPr>
            <p:ph type="body" idx="1"/>
          </p:nvPr>
        </p:nvSpPr>
        <p:spPr bwMode="auto">
          <a:xfrm>
            <a:off x="711053" y="4144400"/>
            <a:ext cx="5691481" cy="4999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800" b="1" dirty="0">
              <a:latin typeface="Arial" panose="020B0604020202020204" pitchFamily="34" charset="0"/>
              <a:ea typeface="ＭＳ Ｐゴシック"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a typeface="Times New Roman" panose="02020603050405020304" pitchFamily="18" charset="0"/>
                <a:cs typeface="Times New Roman" panose="02020603050405020304" pitchFamily="18" charset="0"/>
              </a:rPr>
              <a:t>Judges Account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a typeface="Times New Roman" panose="02020603050405020304" pitchFamily="18" charset="0"/>
                <a:cs typeface="Times New Roman" panose="02020603050405020304" pitchFamily="18" charset="0"/>
              </a:rPr>
              <a:t>Understand how to score Regional Tournaments</a:t>
            </a:r>
            <a:endParaRPr lang="en-US" sz="100" dirty="0">
              <a:solidFill>
                <a:schemeClr val="bg1"/>
              </a:solidFill>
              <a:ea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a typeface="Times New Roman" panose="02020603050405020304" pitchFamily="18" charset="0"/>
                <a:cs typeface="Times New Roman" panose="02020603050405020304" pitchFamily="18" charset="0"/>
              </a:rPr>
              <a:t>Regional Tournament Reports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a typeface="Times New Roman" panose="02020603050405020304" pitchFamily="18" charset="0"/>
                <a:cs typeface="Times New Roman" panose="02020603050405020304" pitchFamily="18" charset="0"/>
              </a:rPr>
              <a:t>Regional Tournament Check in functionality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a typeface="Times New Roman" panose="02020603050405020304" pitchFamily="18" charset="0"/>
                <a:cs typeface="Times New Roman" panose="02020603050405020304" pitchFamily="18" charset="0"/>
              </a:rPr>
              <a:t>And how to register for the state tournament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r>
              <a:rPr lang="en-US" dirty="0"/>
              <a:t>💡 </a:t>
            </a:r>
            <a:r>
              <a:rPr lang="en-US" b="1" dirty="0"/>
              <a:t>A Quick Note</a:t>
            </a:r>
            <a:br>
              <a:rPr lang="en-US" dirty="0"/>
            </a:br>
            <a:r>
              <a:rPr lang="en-US" dirty="0"/>
              <a:t>When we say "Region," we mean both Regional Subgrantees and Direct-Funded Districts—so you’re all included in this conversation!</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defRPr/>
            </a:pPr>
            <a:endParaRPr lang="en-US" altLang="en-US" dirty="0">
              <a:ea typeface="ＭＳ Ｐゴシック" panose="020B0600070205080204" pitchFamily="34" charset="-128"/>
              <a:cs typeface="Arial" panose="020B0604020202020204" pitchFamily="34" charset="0"/>
            </a:endParaRPr>
          </a:p>
        </p:txBody>
      </p:sp>
      <p:sp>
        <p:nvSpPr>
          <p:cNvPr id="16388" name="Slide Number Placeholder 3">
            <a:extLst>
              <a:ext uri="{FF2B5EF4-FFF2-40B4-BE49-F238E27FC236}">
                <a16:creationId xmlns:a16="http://schemas.microsoft.com/office/drawing/2014/main" id="{7C30EE66-EC99-8BD2-81A0-D9C7434B63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D766C32D-EA4E-4DF2-A93A-D3B508959D20}" type="slidenum">
              <a:rPr lang="en-US" altLang="en-US" smtClean="0"/>
              <a:pPr/>
              <a:t>5</a:t>
            </a:fld>
            <a:endParaRPr lang="en-US" altLang="en-US"/>
          </a:p>
        </p:txBody>
      </p:sp>
    </p:spTree>
    <p:extLst>
      <p:ext uri="{BB962C8B-B14F-4D97-AF65-F5344CB8AC3E}">
        <p14:creationId xmlns:p14="http://schemas.microsoft.com/office/powerpoint/2010/main" val="1230065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Let’s talk about Judge Accounts:</a:t>
            </a:r>
            <a:endParaRPr lang="en-US" dirty="0"/>
          </a:p>
          <a:p>
            <a:r>
              <a:rPr lang="en-US" dirty="0"/>
              <a:t>A </a:t>
            </a:r>
            <a:r>
              <a:rPr lang="en-US" b="1" dirty="0"/>
              <a:t>Region User</a:t>
            </a:r>
            <a:r>
              <a:rPr lang="en-US" dirty="0"/>
              <a:t> is responsible for creating Judge accounts in the online Speech and Debate system. Once the account is created, the system will automatically send the Judge an email with their login credentials.</a:t>
            </a:r>
          </a:p>
          <a:p>
            <a:r>
              <a:rPr lang="en-US" dirty="0"/>
              <a:t>When the Judge logs in, they’ll only have access to the specific Region they were registered for. This ensures that Judges can only perform tasks related to their assigned Region, keeping everything organized and secure.</a:t>
            </a:r>
          </a:p>
          <a:p>
            <a:r>
              <a:rPr lang="en-US" b="1" dirty="0"/>
              <a:t>To access the Regional Tournament,</a:t>
            </a:r>
            <a:r>
              <a:rPr lang="en-US" dirty="0"/>
              <a:t> the Judge should select the Region’s Tournament Name. For example, this Judge has access to the </a:t>
            </a:r>
            <a:r>
              <a:rPr lang="en-US" b="1" dirty="0"/>
              <a:t>Butte COE’s Regional Tournament</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01407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Judge selects the tournament, they’ll be taken to the tournament’s homepage. From there, they can easily find the </a:t>
            </a:r>
            <a:r>
              <a:rPr lang="en-US" b="1" dirty="0"/>
              <a:t>Scoring</a:t>
            </a:r>
            <a:r>
              <a:rPr lang="en-US" dirty="0"/>
              <a:t> tab in the left-hand menu to get started.</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63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dirty="0"/>
              <a:t>The </a:t>
            </a:r>
            <a:r>
              <a:rPr lang="en-US" b="1" dirty="0"/>
              <a:t>Scoring</a:t>
            </a:r>
            <a:r>
              <a:rPr lang="en-US" dirty="0"/>
              <a:t> tab has two submenus: </a:t>
            </a:r>
            <a:r>
              <a:rPr lang="en-US" b="1" dirty="0"/>
              <a:t>Debate</a:t>
            </a:r>
            <a:r>
              <a:rPr lang="en-US" dirty="0"/>
              <a:t> and </a:t>
            </a:r>
            <a:r>
              <a:rPr lang="en-US" b="1" dirty="0"/>
              <a:t>Speech</a:t>
            </a:r>
            <a:r>
              <a:rPr lang="en-US" dirty="0"/>
              <a:t>. Judges will need to select the correct event for scoring.</a:t>
            </a:r>
          </a:p>
          <a:p>
            <a:r>
              <a:rPr lang="en-US" dirty="0"/>
              <a:t>Before the tournament, the </a:t>
            </a:r>
            <a:r>
              <a:rPr lang="en-US" b="1" dirty="0"/>
              <a:t>State Tournament Speech and Debate lead</a:t>
            </a:r>
            <a:r>
              <a:rPr lang="en-US" dirty="0"/>
              <a:t> will notify each Judge of their assigned role, including whether they’ll be judging </a:t>
            </a:r>
            <a:r>
              <a:rPr lang="en-US" b="1" dirty="0"/>
              <a:t>Debate</a:t>
            </a:r>
            <a:r>
              <a:rPr lang="en-US" dirty="0"/>
              <a:t> or </a:t>
            </a:r>
            <a:r>
              <a:rPr lang="en-US" b="1" dirty="0"/>
              <a:t>Speech</a:t>
            </a:r>
            <a:r>
              <a:rPr lang="en-US" dirty="0"/>
              <a:t>, and whether they’ll be judging in </a:t>
            </a:r>
            <a:r>
              <a:rPr lang="en-US" b="1" dirty="0"/>
              <a:t>English</a:t>
            </a:r>
            <a:r>
              <a:rPr lang="en-US" dirty="0"/>
              <a:t> or </a:t>
            </a:r>
            <a:r>
              <a:rPr lang="en-US" b="1" dirty="0"/>
              <a:t>Spanish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3020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7E9C7-8F36-E0AC-CC91-D69CEE0B0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CF7A5-D16D-EF01-135D-FC312B2DC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575D9A-F1FB-6D66-76A7-1F621695DA96}"/>
              </a:ext>
            </a:extLst>
          </p:cNvPr>
          <p:cNvSpPr>
            <a:spLocks noGrp="1"/>
          </p:cNvSpPr>
          <p:nvPr>
            <p:ph type="body" idx="1"/>
          </p:nvPr>
        </p:nvSpPr>
        <p:spPr/>
        <p:txBody>
          <a:bodyPr/>
          <a:lstStyle/>
          <a:p>
            <a:endParaRPr lang="en-US" dirty="0"/>
          </a:p>
          <a:p>
            <a:r>
              <a:rPr lang="en-US" sz="4000" dirty="0"/>
              <a:t>Let’s dive into the </a:t>
            </a:r>
            <a:r>
              <a:rPr lang="en-US" sz="4000" b="1" dirty="0"/>
              <a:t>Speech</a:t>
            </a:r>
            <a:r>
              <a:rPr lang="en-US" sz="4000" dirty="0"/>
              <a:t> scoring features within a regional tournament.</a:t>
            </a:r>
          </a:p>
          <a:p>
            <a:r>
              <a:rPr lang="en-US" sz="4000" dirty="0"/>
              <a:t>First, the </a:t>
            </a:r>
            <a:r>
              <a:rPr lang="en-US" sz="4000" b="1" dirty="0"/>
              <a:t>Speech Judge</a:t>
            </a:r>
            <a:r>
              <a:rPr lang="en-US" sz="4000" dirty="0"/>
              <a:t> will select the </a:t>
            </a:r>
            <a:r>
              <a:rPr lang="en-US" sz="4000" b="1" dirty="0"/>
              <a:t>‘Speech’</a:t>
            </a:r>
            <a:r>
              <a:rPr lang="en-US" sz="4000" dirty="0"/>
              <a:t> submenu. Then, to begin scoring, they’ll click on </a:t>
            </a:r>
            <a:r>
              <a:rPr lang="en-US" sz="4000" b="1" dirty="0"/>
              <a:t>‘+Add Speech Score’</a:t>
            </a:r>
            <a:r>
              <a:rPr lang="en-US" sz="4000" dirty="0"/>
              <a:t>.</a:t>
            </a:r>
          </a:p>
          <a:p>
            <a:endParaRPr lang="en-US" sz="2800" dirty="0">
              <a:solidFill>
                <a:schemeClr val="bg1"/>
              </a:solidFill>
              <a:latin typeface="+mn-lt"/>
            </a:endParaRPr>
          </a:p>
          <a:p>
            <a:pPr marL="342900" indent="-342900">
              <a:buFont typeface="Arial" panose="020B0604020202020204" pitchFamily="34" charset="0"/>
              <a:buChar char="•"/>
            </a:pPr>
            <a:endParaRPr lang="en-US" dirty="0">
              <a:solidFill>
                <a:schemeClr val="bg1"/>
              </a:solidFill>
              <a:latin typeface="+mn-lt"/>
            </a:endParaRPr>
          </a:p>
          <a:p>
            <a:endParaRPr lang="en-US" dirty="0"/>
          </a:p>
        </p:txBody>
      </p:sp>
      <p:sp>
        <p:nvSpPr>
          <p:cNvPr id="4" name="Slide Number Placeholder 3">
            <a:extLst>
              <a:ext uri="{FF2B5EF4-FFF2-40B4-BE49-F238E27FC236}">
                <a16:creationId xmlns:a16="http://schemas.microsoft.com/office/drawing/2014/main" id="{B1ECB180-E4C7-E185-E7E2-46F0114A2456}"/>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0552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part of the </a:t>
            </a:r>
            <a:r>
              <a:rPr lang="en-US" b="1" dirty="0"/>
              <a:t>Speech Evaluation Form</a:t>
            </a:r>
            <a:r>
              <a:rPr lang="en-US" dirty="0"/>
              <a:t> that will appear on the Judge’s screen.</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28867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A0E41-FAFB-73D6-90FA-265818BB2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6BFFE-B654-07CD-27D9-AD05BE515C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D2886-BE8B-52EB-06CC-681704EE1E29}"/>
              </a:ext>
            </a:extLst>
          </p:cNvPr>
          <p:cNvSpPr>
            <a:spLocks noGrp="1"/>
          </p:cNvSpPr>
          <p:nvPr>
            <p:ph type="body" idx="1"/>
          </p:nvPr>
        </p:nvSpPr>
        <p:spPr/>
        <p:txBody>
          <a:bodyPr/>
          <a:lstStyle/>
          <a:p>
            <a:endParaRPr lang="en-US" dirty="0"/>
          </a:p>
          <a:p>
            <a:r>
              <a:rPr lang="en-US" dirty="0"/>
              <a:t>First, you'll need to indicate whether you're a </a:t>
            </a:r>
            <a:r>
              <a:rPr lang="en-US" b="1" dirty="0"/>
              <a:t>‘Middle School’ (6-8</a:t>
            </a:r>
            <a:r>
              <a:rPr lang="en-US" b="1" baseline="30000" dirty="0"/>
              <a:t>th</a:t>
            </a:r>
            <a:r>
              <a:rPr lang="en-US" b="1" dirty="0"/>
              <a:t> grades)</a:t>
            </a:r>
            <a:r>
              <a:rPr lang="en-US" dirty="0"/>
              <a:t> or </a:t>
            </a:r>
            <a:r>
              <a:rPr lang="en-US" b="1" dirty="0"/>
              <a:t>‘High School’(9-12 grades)</a:t>
            </a:r>
            <a:r>
              <a:rPr lang="en-US" dirty="0"/>
              <a:t> judge. Then, choose the </a:t>
            </a:r>
            <a:r>
              <a:rPr lang="en-US" b="1" dirty="0"/>
              <a:t>language</a:t>
            </a:r>
            <a:r>
              <a:rPr lang="en-US" dirty="0"/>
              <a:t> you're scoring in.</a:t>
            </a:r>
          </a:p>
          <a:p>
            <a:r>
              <a:rPr lang="en-US" b="1" dirty="0"/>
              <a:t>Important:</a:t>
            </a:r>
            <a:r>
              <a:rPr lang="en-US" dirty="0"/>
              <a:t> Only the Judge’s name associated with the scoring sheet will appear. If your name is missing, please reach out to your tournament administrator.</a:t>
            </a:r>
          </a:p>
          <a:p>
            <a:r>
              <a:rPr lang="en-US" dirty="0"/>
              <a:t>Next, select the </a:t>
            </a:r>
            <a:r>
              <a:rPr lang="en-US" b="1" dirty="0"/>
              <a:t>round</a:t>
            </a:r>
            <a:r>
              <a:rPr lang="en-US" dirty="0"/>
              <a:t> you’re scoring. For speech, there are only four rounds:</a:t>
            </a:r>
          </a:p>
          <a:p>
            <a:pPr>
              <a:buFont typeface="Arial" panose="020B0604020202020204" pitchFamily="34" charset="0"/>
              <a:buChar char="•"/>
            </a:pPr>
            <a:r>
              <a:rPr lang="en-US" b="1" dirty="0"/>
              <a:t>Rounds 1 and 4</a:t>
            </a:r>
            <a:r>
              <a:rPr lang="en-US" dirty="0"/>
              <a:t> are </a:t>
            </a:r>
            <a:r>
              <a:rPr lang="en-US" b="1" dirty="0"/>
              <a:t>prepared speeches</a:t>
            </a:r>
            <a:r>
              <a:rPr lang="en-US" dirty="0"/>
              <a:t>.</a:t>
            </a:r>
          </a:p>
          <a:p>
            <a:pPr>
              <a:buFont typeface="Arial" panose="020B0604020202020204" pitchFamily="34" charset="0"/>
              <a:buChar char="•"/>
            </a:pPr>
            <a:r>
              <a:rPr lang="en-US" b="1" dirty="0"/>
              <a:t>Rounds 2 and 3</a:t>
            </a:r>
            <a:r>
              <a:rPr lang="en-US" dirty="0"/>
              <a:t> are </a:t>
            </a:r>
            <a:r>
              <a:rPr lang="en-US" b="1" dirty="0"/>
              <a:t>extemporaneous speeches</a:t>
            </a:r>
            <a:r>
              <a:rPr lang="en-US" dirty="0"/>
              <a:t>.</a:t>
            </a:r>
          </a:p>
          <a:p>
            <a:r>
              <a:rPr lang="en-US" b="1" dirty="0"/>
              <a:t>Quick reminder:</a:t>
            </a:r>
            <a:r>
              <a:rPr lang="en-US" dirty="0"/>
              <a:t> Subgrantees don’t need to have all four rounds to begin scoring.</a:t>
            </a:r>
          </a:p>
          <a:p>
            <a:r>
              <a:rPr lang="en-US" dirty="0"/>
              <a:t>Once you select the student, their information will prepopulate from their registration.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A2D42B21-66EC-26B2-3F94-BF4ED4E2D3EC}"/>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48997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38C7B-7551-F0C3-F4C9-45BD7EF02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14AAC-FD1A-605C-ECB4-4A118DB1C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9ADED-01A8-3A41-64A9-0F8DACD35BC9}"/>
              </a:ext>
            </a:extLst>
          </p:cNvPr>
          <p:cNvSpPr>
            <a:spLocks noGrp="1"/>
          </p:cNvSpPr>
          <p:nvPr>
            <p:ph type="body" idx="1"/>
          </p:nvPr>
        </p:nvSpPr>
        <p:spPr/>
        <p:txBody>
          <a:bodyPr/>
          <a:lstStyle/>
          <a:p>
            <a:endParaRPr lang="en-US" dirty="0"/>
          </a:p>
          <a:p>
            <a:r>
              <a:rPr lang="en-US" dirty="0"/>
              <a:t>Next, you’ll need to indicate whether the student is </a:t>
            </a:r>
            <a:r>
              <a:rPr lang="en-US" b="1" dirty="0"/>
              <a:t>participating</a:t>
            </a:r>
            <a:r>
              <a:rPr lang="en-US" dirty="0"/>
              <a:t> or </a:t>
            </a:r>
            <a:r>
              <a:rPr lang="en-US" b="1" dirty="0"/>
              <a:t>did not show up</a:t>
            </a:r>
            <a:r>
              <a:rPr lang="en-US" dirty="0"/>
              <a:t> for this round.</a:t>
            </a:r>
          </a:p>
          <a:p>
            <a:pPr>
              <a:buFont typeface="Arial" panose="020B0604020202020204" pitchFamily="34" charset="0"/>
              <a:buChar char="•"/>
            </a:pPr>
            <a:r>
              <a:rPr lang="en-US" dirty="0"/>
              <a:t>If the student </a:t>
            </a:r>
            <a:r>
              <a:rPr lang="en-US" b="1" dirty="0"/>
              <a:t>did not show up</a:t>
            </a:r>
            <a:r>
              <a:rPr lang="en-US" dirty="0"/>
              <a:t>, simply select the </a:t>
            </a:r>
            <a:r>
              <a:rPr lang="en-US" b="1" dirty="0"/>
              <a:t>"No Show"</a:t>
            </a:r>
            <a:r>
              <a:rPr lang="en-US" dirty="0"/>
              <a:t> option and save the form.</a:t>
            </a:r>
          </a:p>
          <a:p>
            <a:pPr>
              <a:buFont typeface="Arial" panose="020B0604020202020204" pitchFamily="34" charset="0"/>
              <a:buChar char="•"/>
            </a:pPr>
            <a:r>
              <a:rPr lang="en-US" dirty="0"/>
              <a:t>If the student </a:t>
            </a:r>
            <a:r>
              <a:rPr lang="en-US" b="1" dirty="0"/>
              <a:t>is participating</a:t>
            </a:r>
            <a:r>
              <a:rPr lang="en-US" dirty="0"/>
              <a:t>, select the </a:t>
            </a:r>
            <a:r>
              <a:rPr lang="en-US" b="1" dirty="0"/>
              <a:t>"Participated"</a:t>
            </a:r>
            <a:r>
              <a:rPr lang="en-US" dirty="0"/>
              <a:t> option, and you’ll be ready to start the scoring process.</a:t>
            </a:r>
          </a:p>
        </p:txBody>
      </p:sp>
      <p:sp>
        <p:nvSpPr>
          <p:cNvPr id="4" name="Slide Number Placeholder 3">
            <a:extLst>
              <a:ext uri="{FF2B5EF4-FFF2-40B4-BE49-F238E27FC236}">
                <a16:creationId xmlns:a16="http://schemas.microsoft.com/office/drawing/2014/main" id="{F8CE05AE-AE79-F812-D5EA-8EC53C00A5F0}"/>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108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D6371-70C4-9DD0-F86C-5023BA86D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B7F71-2074-EA74-5338-0A2B86759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75EF4-1C79-9462-44A2-DEC655087575}"/>
              </a:ext>
            </a:extLst>
          </p:cNvPr>
          <p:cNvSpPr>
            <a:spLocks noGrp="1"/>
          </p:cNvSpPr>
          <p:nvPr>
            <p:ph type="body" idx="1"/>
          </p:nvPr>
        </p:nvSpPr>
        <p:spPr/>
        <p:txBody>
          <a:bodyPr/>
          <a:lstStyle/>
          <a:p>
            <a:endParaRPr lang="en-US" dirty="0"/>
          </a:p>
          <a:p>
            <a:r>
              <a:rPr lang="en-US" dirty="0"/>
              <a:t>Next, if the round is a prepared speech round, select the topic the student has chosen. Please note that once a topic is selected, it will no longer be available for that student in the next prepared speech round.</a:t>
            </a:r>
          </a:p>
          <a:p>
            <a:endParaRPr lang="en-US" dirty="0"/>
          </a:p>
          <a:p>
            <a:r>
              <a:rPr lang="en-US" dirty="0"/>
              <a:t>If the round is an extemporaneous speech round, this step will not be required. </a:t>
            </a:r>
          </a:p>
        </p:txBody>
      </p:sp>
      <p:sp>
        <p:nvSpPr>
          <p:cNvPr id="4" name="Slide Number Placeholder 3">
            <a:extLst>
              <a:ext uri="{FF2B5EF4-FFF2-40B4-BE49-F238E27FC236}">
                <a16:creationId xmlns:a16="http://schemas.microsoft.com/office/drawing/2014/main" id="{2ADFC73C-769C-1810-A99E-2C8501EAD28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38463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previous information is filled out, scroll down, and you’ll see the </a:t>
            </a:r>
            <a:r>
              <a:rPr lang="en-US" b="1" dirty="0"/>
              <a:t>score sheet</a:t>
            </a:r>
            <a:r>
              <a:rPr lang="en-US" dirty="0"/>
              <a:t> ready for you to complete.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43889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you'll select a score for each criteria description from the dropdown menu. You can only assign </a:t>
            </a:r>
            <a:r>
              <a:rPr lang="en-US" b="1" dirty="0"/>
              <a:t>1 to 4 points</a:t>
            </a:r>
            <a:r>
              <a:rPr lang="en-US" dirty="0"/>
              <a:t> for each criteria.</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397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B1FE3-3A8D-8825-0811-D28AC5F9D96B}"/>
            </a:ext>
          </a:extLst>
        </p:cNvPr>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B149FEB2-3611-9750-5A01-1C25302C76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6CABF143-DDA6-1DB9-452C-E2914B8BA5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dirty="0"/>
              <a:t>Before we dive in, here’s the first step: requesting a system account. This part is just for </a:t>
            </a:r>
            <a:r>
              <a:rPr lang="en-US" b="1" dirty="0"/>
              <a:t>Region Users</a:t>
            </a:r>
            <a:r>
              <a:rPr lang="en-US" dirty="0"/>
              <a:t> or </a:t>
            </a:r>
            <a:r>
              <a:rPr lang="en-US" b="1" dirty="0"/>
              <a:t>Tournament Administrators</a:t>
            </a:r>
            <a:r>
              <a:rPr lang="en-US" dirty="0"/>
              <a:t>—the VIPs of account creation!</a:t>
            </a:r>
          </a:p>
          <a:p>
            <a:r>
              <a:rPr lang="en-US" dirty="0"/>
              <a:t>🛑 </a:t>
            </a:r>
            <a:r>
              <a:rPr lang="en-US" b="1" dirty="0"/>
              <a:t>Who </a:t>
            </a:r>
            <a:r>
              <a:rPr lang="en-US" b="1" i="1" dirty="0"/>
              <a:t>doesn’t</a:t>
            </a:r>
            <a:r>
              <a:rPr lang="en-US" b="1" dirty="0"/>
              <a:t> need to fill out this form?</a:t>
            </a:r>
            <a:endParaRPr lang="en-US" dirty="0"/>
          </a:p>
          <a:p>
            <a:pPr>
              <a:buFont typeface="Arial" panose="020B0604020202020204" pitchFamily="34" charset="0"/>
              <a:buChar char="•"/>
            </a:pPr>
            <a:r>
              <a:rPr lang="en-US" dirty="0"/>
              <a:t>Judges</a:t>
            </a:r>
          </a:p>
          <a:p>
            <a:pPr>
              <a:buFont typeface="Arial" panose="020B0604020202020204" pitchFamily="34" charset="0"/>
              <a:buChar char="•"/>
            </a:pPr>
            <a:r>
              <a:rPr lang="en-US" dirty="0"/>
              <a:t>Students</a:t>
            </a:r>
          </a:p>
          <a:p>
            <a:pPr>
              <a:buFont typeface="Arial" panose="020B0604020202020204" pitchFamily="34" charset="0"/>
              <a:buChar char="•"/>
            </a:pPr>
            <a:r>
              <a:rPr lang="en-US" dirty="0"/>
              <a:t>Facilitators</a:t>
            </a:r>
          </a:p>
          <a:p>
            <a:pPr>
              <a:buFont typeface="Arial" panose="020B0604020202020204" pitchFamily="34" charset="0"/>
              <a:buChar char="•"/>
            </a:pPr>
            <a:r>
              <a:rPr lang="en-US" dirty="0"/>
              <a:t>Pretty much anyone else!</a:t>
            </a:r>
            <a:br>
              <a:rPr lang="en-US" dirty="0"/>
            </a:br>
            <a:r>
              <a:rPr lang="en-US" dirty="0"/>
              <a:t>Don’t worry—they’ll get their accounts set up by the Region Users.</a:t>
            </a:r>
          </a:p>
          <a:p>
            <a:r>
              <a:rPr lang="en-US" dirty="0"/>
              <a:t>📌 </a:t>
            </a:r>
            <a:r>
              <a:rPr lang="en-US" b="1" dirty="0"/>
              <a:t>How to Get Started</a:t>
            </a:r>
            <a:br>
              <a:rPr lang="en-US" dirty="0"/>
            </a:br>
            <a:r>
              <a:rPr lang="en-US" dirty="0"/>
              <a:t>To access the Speech Account Management form, simply click the link on this slide. </a:t>
            </a:r>
          </a:p>
          <a:p>
            <a:pPr defTabSz="1468627" eaLnBrk="1" hangingPunct="1">
              <a:spcBef>
                <a:spcPct val="0"/>
              </a:spcBef>
            </a:pPr>
            <a:endParaRPr lang="en-US" dirty="0"/>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8436" name="Slide Number Placeholder 3">
            <a:extLst>
              <a:ext uri="{FF2B5EF4-FFF2-40B4-BE49-F238E27FC236}">
                <a16:creationId xmlns:a16="http://schemas.microsoft.com/office/drawing/2014/main" id="{56639F5D-1E3E-614B-B290-0907177811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1E0BACD0-D92A-4C76-908B-CEF5AB023FE0}" type="slidenum">
              <a:rPr lang="en-US" altLang="en-US" smtClean="0"/>
              <a:pPr/>
              <a:t>6</a:t>
            </a:fld>
            <a:endParaRPr lang="en-US" altLang="en-US"/>
          </a:p>
        </p:txBody>
      </p:sp>
    </p:spTree>
    <p:extLst>
      <p:ext uri="{BB962C8B-B14F-4D97-AF65-F5344CB8AC3E}">
        <p14:creationId xmlns:p14="http://schemas.microsoft.com/office/powerpoint/2010/main" val="1627342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scored each criteria, the </a:t>
            </a:r>
            <a:r>
              <a:rPr lang="en-US" b="1" dirty="0"/>
              <a:t>‘Sub Total Score’</a:t>
            </a:r>
            <a:r>
              <a:rPr lang="en-US" dirty="0"/>
              <a:t> will automatically calculate. This score is before any </a:t>
            </a:r>
            <a:r>
              <a:rPr lang="en-US" b="1" dirty="0"/>
              <a:t>timing penalties</a:t>
            </a:r>
            <a:r>
              <a:rPr lang="en-US" dirty="0"/>
              <a:t> are applied.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9502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Don’t worry, you won’t need to calculate any penalties yourself! However, you </a:t>
            </a:r>
            <a:r>
              <a:rPr lang="en-US" b="1" dirty="0"/>
              <a:t>do</a:t>
            </a:r>
            <a:r>
              <a:rPr lang="en-US" dirty="0"/>
              <a:t> need to enter the total time the student took to deliver their speech. The system will automatically check if a penalty applies.</a:t>
            </a:r>
          </a:p>
          <a:p>
            <a:r>
              <a:rPr lang="en-US" b="1" dirty="0"/>
              <a:t>Important:</a:t>
            </a:r>
            <a:r>
              <a:rPr lang="en-US" dirty="0"/>
              <a:t> The system only accepts </a:t>
            </a:r>
            <a:r>
              <a:rPr lang="en-US" b="1" dirty="0"/>
              <a:t>integers from 0 to 59</a:t>
            </a:r>
            <a:r>
              <a:rPr lang="en-US" dirty="0"/>
              <a:t> for the time entered.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6059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scored all criteria and entered the time, click </a:t>
            </a:r>
            <a:r>
              <a:rPr lang="en-US" b="1" dirty="0"/>
              <a:t>‘Save’</a:t>
            </a:r>
            <a:r>
              <a:rPr lang="en-US" dirty="0"/>
              <a:t> to register the scoresheet.</a:t>
            </a:r>
          </a:p>
          <a:p>
            <a:r>
              <a:rPr lang="en-US" b="1" dirty="0"/>
              <a:t>Important:</a:t>
            </a:r>
            <a:r>
              <a:rPr lang="en-US" dirty="0"/>
              <a:t> If any area is left blank on the scoresheet, it won’t be saved, so make sure everything is filled out before hitting </a:t>
            </a:r>
            <a:r>
              <a:rPr lang="en-US" b="1" dirty="0"/>
              <a:t>‘Save’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07654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saving each speech scoresheet, your entries will appear in the </a:t>
            </a:r>
            <a:r>
              <a:rPr lang="en-US" b="1" dirty="0"/>
              <a:t>"Speech Scoring"</a:t>
            </a:r>
            <a:r>
              <a:rPr lang="en-US" dirty="0"/>
              <a:t> list.</a:t>
            </a:r>
          </a:p>
          <a:p>
            <a:r>
              <a:rPr lang="en-US" dirty="0"/>
              <a:t>As a judge, you’ll only be able to view your own scoresheets, while the </a:t>
            </a:r>
            <a:r>
              <a:rPr lang="en-US" b="1" dirty="0"/>
              <a:t>tournament administrator</a:t>
            </a:r>
            <a:r>
              <a:rPr lang="en-US" dirty="0"/>
              <a:t> has access to all scoresheets.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255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bg1"/>
              </a:solidFill>
              <a:latin typeface="Arial" panose="020B0604020202020204" pitchFamily="34" charset="0"/>
              <a:ea typeface="+mn-ea"/>
              <a:cs typeface="Arial" panose="020B0604020202020204" pitchFamily="34" charset="0"/>
            </a:endParaRPr>
          </a:p>
          <a:p>
            <a:r>
              <a:rPr lang="en-US" dirty="0"/>
              <a:t>Let’s now take a closer look at the </a:t>
            </a:r>
            <a:r>
              <a:rPr lang="en-US" b="1" dirty="0"/>
              <a:t>Debate</a:t>
            </a:r>
            <a:r>
              <a:rPr lang="en-US" dirty="0"/>
              <a:t> scoring features within a regional tournament.</a:t>
            </a:r>
          </a:p>
          <a:p>
            <a:r>
              <a:rPr lang="en-US" dirty="0"/>
              <a:t>To get started, the </a:t>
            </a:r>
            <a:r>
              <a:rPr lang="en-US" b="1" dirty="0"/>
              <a:t>Debate Judge</a:t>
            </a:r>
            <a:r>
              <a:rPr lang="en-US" dirty="0"/>
              <a:t> will select the </a:t>
            </a:r>
            <a:r>
              <a:rPr lang="en-US" b="1" dirty="0"/>
              <a:t>‘Debate’</a:t>
            </a:r>
            <a:r>
              <a:rPr lang="en-US" dirty="0"/>
              <a:t> submenu, then click on </a:t>
            </a:r>
            <a:r>
              <a:rPr lang="en-US" b="1" dirty="0"/>
              <a:t>‘+Add Debate Score’</a:t>
            </a:r>
            <a:r>
              <a:rPr lang="en-US" dirty="0"/>
              <a:t>.</a:t>
            </a:r>
          </a:p>
          <a:p>
            <a:endParaRPr lang="en-US" dirty="0"/>
          </a:p>
          <a:p>
            <a:pPr marL="342900" indent="-342900">
              <a:buFont typeface="Arial" panose="020B0604020202020204" pitchFamily="34" charset="0"/>
              <a:buChar char="•"/>
            </a:pPr>
            <a:endParaRPr lang="en-US" dirty="0">
              <a:solidFill>
                <a:schemeClr val="bg1"/>
              </a:solidFill>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2531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the first part of the </a:t>
            </a:r>
            <a:r>
              <a:rPr lang="en-US" b="1" dirty="0"/>
              <a:t>Debate Evaluation Form</a:t>
            </a:r>
            <a:r>
              <a:rPr lang="en-US" dirty="0"/>
              <a:t> that will appear on the Judge’s screen.</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91462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4825E-1969-B5C5-7FDF-DA4AF71C8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0B98E-BACE-A35B-C939-7DC41CB7C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17A7C-7836-BCB3-4116-C3CD3ABDF5EF}"/>
              </a:ext>
            </a:extLst>
          </p:cNvPr>
          <p:cNvSpPr>
            <a:spLocks noGrp="1"/>
          </p:cNvSpPr>
          <p:nvPr>
            <p:ph type="body" idx="1"/>
          </p:nvPr>
        </p:nvSpPr>
        <p:spPr/>
        <p:txBody>
          <a:bodyPr/>
          <a:lstStyle/>
          <a:p>
            <a:endParaRPr lang="en-US" dirty="0"/>
          </a:p>
          <a:p>
            <a:r>
              <a:rPr lang="en-US" dirty="0"/>
              <a:t>First, you’ll need to select whether you’re a </a:t>
            </a:r>
            <a:r>
              <a:rPr lang="en-US" b="1" dirty="0"/>
              <a:t>‘Middle School’</a:t>
            </a:r>
            <a:r>
              <a:rPr lang="en-US" dirty="0"/>
              <a:t> or </a:t>
            </a:r>
            <a:r>
              <a:rPr lang="en-US" b="1" dirty="0"/>
              <a:t>‘High School’</a:t>
            </a:r>
            <a:r>
              <a:rPr lang="en-US" dirty="0"/>
              <a:t> judge. Then, choose the </a:t>
            </a:r>
            <a:r>
              <a:rPr lang="en-US" b="1" dirty="0"/>
              <a:t>language</a:t>
            </a:r>
            <a:r>
              <a:rPr lang="en-US" dirty="0"/>
              <a:t> you’re scoring in.</a:t>
            </a:r>
          </a:p>
          <a:p>
            <a:r>
              <a:rPr lang="en-US" b="1" dirty="0"/>
              <a:t>Important:</a:t>
            </a:r>
            <a:r>
              <a:rPr lang="en-US" dirty="0"/>
              <a:t> Only the judge’s name linked to the scoring sheet will appear. If your name isn’t listed, please contact your tournament administrator.</a:t>
            </a:r>
          </a:p>
          <a:p>
            <a:endParaRPr lang="en-US" dirty="0"/>
          </a:p>
        </p:txBody>
      </p:sp>
      <p:sp>
        <p:nvSpPr>
          <p:cNvPr id="4" name="Slide Number Placeholder 3">
            <a:extLst>
              <a:ext uri="{FF2B5EF4-FFF2-40B4-BE49-F238E27FC236}">
                <a16:creationId xmlns:a16="http://schemas.microsoft.com/office/drawing/2014/main" id="{7B5B81BA-1C0D-F0D8-5B2F-C02A0A60460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8050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choose the appropriate </a:t>
            </a:r>
            <a:r>
              <a:rPr lang="en-US" b="1" dirty="0"/>
              <a:t>round</a:t>
            </a:r>
            <a:r>
              <a:rPr lang="en-US" dirty="0"/>
              <a:t> for scoring.</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48239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select a team for the </a:t>
            </a:r>
            <a:r>
              <a:rPr lang="en-US" b="1" dirty="0"/>
              <a:t>affirmative</a:t>
            </a:r>
            <a:r>
              <a:rPr lang="en-US" dirty="0"/>
              <a:t> position and another for the </a:t>
            </a:r>
            <a:r>
              <a:rPr lang="en-US" b="1" dirty="0"/>
              <a:t>negative</a:t>
            </a:r>
            <a:r>
              <a:rPr lang="en-US" dirty="0"/>
              <a:t> position. Once a team is assigned to one role, they’ll no longer be available for the other.</a:t>
            </a:r>
          </a:p>
          <a:p>
            <a:r>
              <a:rPr lang="en-US" dirty="0"/>
              <a:t>It’s important to double-check that this information is entered correctly!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2380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Here’s an example of how to select teams for both the </a:t>
            </a:r>
            <a:r>
              <a:rPr lang="en-US" b="1" dirty="0"/>
              <a:t>affirmative</a:t>
            </a:r>
            <a:r>
              <a:rPr lang="en-US" dirty="0"/>
              <a:t> and </a:t>
            </a:r>
            <a:r>
              <a:rPr lang="en-US" b="1" dirty="0"/>
              <a:t>negative</a:t>
            </a:r>
            <a:r>
              <a:rPr lang="en-US" dirty="0"/>
              <a:t> positions.</a:t>
            </a:r>
          </a:p>
          <a:p>
            <a:r>
              <a:rPr lang="en-US" b="1" dirty="0"/>
              <a:t>Reminder:</a:t>
            </a:r>
            <a:r>
              <a:rPr lang="en-US" dirty="0"/>
              <a:t> Once a team is chosen for one role, they cannot be selected for the other. It’s the judge’s responsibility to ensure this information is entered correctly.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443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0CE755A-905C-4502-8C8D-A5E0F64DF9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37C5C49A-6634-4D7C-8FF0-98ED52D927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468627" eaLnBrk="1" hangingPunct="1">
              <a:spcBef>
                <a:spcPct val="0"/>
              </a:spcBef>
            </a:pPr>
            <a:endParaRPr lang="en-US" dirty="0"/>
          </a:p>
          <a:p>
            <a:r>
              <a:rPr lang="en-US" dirty="0"/>
              <a:t>Once you’ve accessed the form, it’s time to fill in the details! Here’s what to do:</a:t>
            </a:r>
          </a:p>
          <a:p>
            <a:r>
              <a:rPr lang="en-US" b="1" dirty="0"/>
              <a:t>1️⃣ Enter Your Basic Info</a:t>
            </a:r>
          </a:p>
          <a:p>
            <a:pPr>
              <a:buFont typeface="Arial" panose="020B0604020202020204" pitchFamily="34" charset="0"/>
              <a:buChar char="•"/>
            </a:pPr>
            <a:r>
              <a:rPr lang="en-US" b="1" dirty="0"/>
              <a:t>First Name</a:t>
            </a:r>
            <a:endParaRPr lang="en-US" dirty="0"/>
          </a:p>
          <a:p>
            <a:pPr>
              <a:buFont typeface="Arial" panose="020B0604020202020204" pitchFamily="34" charset="0"/>
              <a:buChar char="•"/>
            </a:pPr>
            <a:r>
              <a:rPr lang="en-US" b="1" dirty="0"/>
              <a:t>Last Name</a:t>
            </a:r>
            <a:endParaRPr lang="en-US" dirty="0"/>
          </a:p>
          <a:p>
            <a:pPr>
              <a:buFont typeface="Arial" panose="020B0604020202020204" pitchFamily="34" charset="0"/>
              <a:buChar char="•"/>
            </a:pPr>
            <a:r>
              <a:rPr lang="en-US" b="1" dirty="0"/>
              <a:t>Email Address</a:t>
            </a:r>
            <a:endParaRPr lang="en-US" dirty="0"/>
          </a:p>
          <a:p>
            <a:pPr>
              <a:buFont typeface="Arial" panose="020B0604020202020204" pitchFamily="34" charset="0"/>
              <a:buChar char="•"/>
            </a:pPr>
            <a:r>
              <a:rPr lang="en-US" b="1" dirty="0"/>
              <a:t>Phone Number</a:t>
            </a:r>
            <a:endParaRPr lang="en-US" dirty="0"/>
          </a:p>
          <a:p>
            <a:r>
              <a:rPr lang="en-US" b="1" dirty="0"/>
              <a:t>2️⃣ Select Your User Level</a:t>
            </a:r>
          </a:p>
          <a:p>
            <a:pPr>
              <a:buFont typeface="Arial" panose="020B0604020202020204" pitchFamily="34" charset="0"/>
              <a:buChar char="•"/>
            </a:pPr>
            <a:r>
              <a:rPr lang="en-US" dirty="0"/>
              <a:t>Options: </a:t>
            </a:r>
            <a:r>
              <a:rPr lang="en-US" b="1" dirty="0"/>
              <a:t>Region</a:t>
            </a:r>
            <a:r>
              <a:rPr lang="en-US" dirty="0"/>
              <a:t> or </a:t>
            </a:r>
            <a:r>
              <a:rPr lang="en-US" b="1" dirty="0"/>
              <a:t>CDE</a:t>
            </a:r>
            <a:endParaRPr lang="en-US" dirty="0"/>
          </a:p>
          <a:p>
            <a:pPr>
              <a:buFont typeface="Arial" panose="020B0604020202020204" pitchFamily="34" charset="0"/>
              <a:buChar char="•"/>
            </a:pPr>
            <a:r>
              <a:rPr lang="en-US" dirty="0"/>
              <a:t>For most of you, it’ll be </a:t>
            </a:r>
            <a:r>
              <a:rPr lang="en-US" b="1" dirty="0"/>
              <a:t>Region</a:t>
            </a:r>
            <a:r>
              <a:rPr lang="en-US" dirty="0"/>
              <a:t>.</a:t>
            </a:r>
          </a:p>
          <a:p>
            <a:pPr>
              <a:buFont typeface="Arial" panose="020B0604020202020204" pitchFamily="34" charset="0"/>
              <a:buChar char="•"/>
            </a:pPr>
            <a:r>
              <a:rPr lang="en-US" dirty="0"/>
              <a:t>When you select </a:t>
            </a:r>
            <a:r>
              <a:rPr lang="en-US" b="1" dirty="0"/>
              <a:t>Region</a:t>
            </a:r>
            <a:r>
              <a:rPr lang="en-US" dirty="0"/>
              <a:t>, a dropdown menu will appear—pick your </a:t>
            </a:r>
            <a:r>
              <a:rPr lang="en-US" b="1" dirty="0"/>
              <a:t>Region</a:t>
            </a:r>
            <a:r>
              <a:rPr lang="en-US" dirty="0"/>
              <a:t> or </a:t>
            </a:r>
            <a:r>
              <a:rPr lang="en-US" b="1" dirty="0"/>
              <a:t>Direct-Funded District</a:t>
            </a:r>
            <a:r>
              <a:rPr lang="en-US" dirty="0"/>
              <a:t> from the list.</a:t>
            </a:r>
          </a:p>
          <a:p>
            <a:r>
              <a:rPr lang="en-US" b="1" dirty="0"/>
              <a:t>3️⃣ Choose Your User Type</a:t>
            </a:r>
          </a:p>
          <a:p>
            <a:r>
              <a:rPr lang="en-US" dirty="0"/>
              <a:t>You’ve got three options:</a:t>
            </a:r>
          </a:p>
          <a:p>
            <a:pPr>
              <a:buFont typeface="Arial" panose="020B0604020202020204" pitchFamily="34" charset="0"/>
              <a:buChar char="•"/>
            </a:pPr>
            <a:r>
              <a:rPr lang="en-US" b="1" dirty="0"/>
              <a:t>Region User</a:t>
            </a:r>
            <a:endParaRPr lang="en-US" dirty="0"/>
          </a:p>
          <a:p>
            <a:pPr>
              <a:buFont typeface="Arial" panose="020B0604020202020204" pitchFamily="34" charset="0"/>
              <a:buChar char="•"/>
            </a:pPr>
            <a:r>
              <a:rPr lang="en-US" b="1" dirty="0"/>
              <a:t>Tournament Administrator</a:t>
            </a:r>
            <a:endParaRPr lang="en-US" dirty="0"/>
          </a:p>
          <a:p>
            <a:pPr>
              <a:buFont typeface="Arial" panose="020B0604020202020204" pitchFamily="34" charset="0"/>
              <a:buChar char="•"/>
            </a:pPr>
            <a:r>
              <a:rPr lang="en-US" b="1" dirty="0"/>
              <a:t>Both</a:t>
            </a:r>
            <a:endParaRPr lang="en-US" dirty="0"/>
          </a:p>
          <a:p>
            <a:r>
              <a:rPr lang="en-US" b="1" dirty="0"/>
              <a:t>What’s the Difference?</a:t>
            </a:r>
          </a:p>
          <a:p>
            <a:r>
              <a:rPr lang="en-US" dirty="0"/>
              <a:t>💼 </a:t>
            </a:r>
            <a:r>
              <a:rPr lang="en-US" b="1" dirty="0"/>
              <a:t>Region User</a:t>
            </a:r>
            <a:endParaRPr lang="en-US" dirty="0"/>
          </a:p>
          <a:p>
            <a:pPr>
              <a:buFont typeface="Arial" panose="020B0604020202020204" pitchFamily="34" charset="0"/>
              <a:buChar char="•"/>
            </a:pPr>
            <a:r>
              <a:rPr lang="en-US" dirty="0"/>
              <a:t>Can add and manage </a:t>
            </a:r>
            <a:r>
              <a:rPr lang="en-US" b="1" dirty="0"/>
              <a:t>users</a:t>
            </a:r>
            <a:r>
              <a:rPr lang="en-US" dirty="0"/>
              <a:t> (district users, Region Users, Tournament Admins, and check-in users).</a:t>
            </a:r>
          </a:p>
          <a:p>
            <a:pPr>
              <a:buFont typeface="Arial" panose="020B0604020202020204" pitchFamily="34" charset="0"/>
              <a:buChar char="•"/>
            </a:pPr>
            <a:r>
              <a:rPr lang="en-US" dirty="0"/>
              <a:t>Handles </a:t>
            </a:r>
            <a:r>
              <a:rPr lang="en-US" b="1" dirty="0"/>
              <a:t>student, judge, and “other” registrations</a:t>
            </a:r>
            <a:r>
              <a:rPr lang="en-US" dirty="0"/>
              <a:t> for both </a:t>
            </a:r>
            <a:r>
              <a:rPr lang="en-US" b="1" dirty="0"/>
              <a:t>Regional</a:t>
            </a:r>
            <a:r>
              <a:rPr lang="en-US" dirty="0"/>
              <a:t> and </a:t>
            </a:r>
            <a:r>
              <a:rPr lang="en-US" b="1" dirty="0"/>
              <a:t>State Tournaments</a:t>
            </a:r>
            <a:r>
              <a:rPr lang="en-US" dirty="0"/>
              <a:t>.</a:t>
            </a:r>
          </a:p>
          <a:p>
            <a:pPr>
              <a:buFont typeface="Arial" panose="020B0604020202020204" pitchFamily="34" charset="0"/>
              <a:buChar char="•"/>
            </a:pPr>
            <a:r>
              <a:rPr lang="en-US" dirty="0"/>
              <a:t>Manages accounts for their Region, including creating, editing, and resetting passwords.</a:t>
            </a:r>
            <a:br>
              <a:rPr lang="en-US" dirty="0"/>
            </a:br>
            <a:r>
              <a:rPr lang="en-US" dirty="0"/>
              <a:t>⚠️ </a:t>
            </a:r>
            <a:r>
              <a:rPr lang="en-US" b="1" dirty="0"/>
              <a:t>Note:</a:t>
            </a:r>
            <a:r>
              <a:rPr lang="en-US" dirty="0"/>
              <a:t> Region Users can only manage accounts within their own Region or County.</a:t>
            </a:r>
          </a:p>
          <a:p>
            <a:r>
              <a:rPr lang="en-US" dirty="0"/>
              <a:t>🎯 </a:t>
            </a:r>
            <a:r>
              <a:rPr lang="en-US" b="1" dirty="0"/>
              <a:t>Tournament Administrator</a:t>
            </a:r>
            <a:endParaRPr lang="en-US" dirty="0"/>
          </a:p>
          <a:p>
            <a:pPr>
              <a:buFont typeface="Arial" panose="020B0604020202020204" pitchFamily="34" charset="0"/>
              <a:buChar char="•"/>
            </a:pPr>
            <a:r>
              <a:rPr lang="en-US" dirty="0"/>
              <a:t>Manages everything related to tournaments: </a:t>
            </a:r>
            <a:r>
              <a:rPr lang="en-US" b="1" dirty="0"/>
              <a:t>creating Regions, Multi-Regions, or State Tournaments</a:t>
            </a:r>
            <a:r>
              <a:rPr lang="en-US" dirty="0"/>
              <a:t>.</a:t>
            </a:r>
          </a:p>
          <a:p>
            <a:pPr>
              <a:buFont typeface="Arial" panose="020B0604020202020204" pitchFamily="34" charset="0"/>
              <a:buChar char="•"/>
            </a:pPr>
            <a:r>
              <a:rPr lang="en-US" dirty="0"/>
              <a:t>Can access every tab within a tournament: </a:t>
            </a:r>
            <a:r>
              <a:rPr lang="en-US" b="1" dirty="0"/>
              <a:t>Check-In, Scheduling, Scoring, Reports—you name it!</a:t>
            </a:r>
            <a:endParaRPr lang="en-US" dirty="0"/>
          </a:p>
          <a:p>
            <a:pPr>
              <a:buFont typeface="Arial" panose="020B0604020202020204" pitchFamily="34" charset="0"/>
              <a:buChar char="•"/>
            </a:pPr>
            <a:r>
              <a:rPr lang="en-US" b="1" dirty="0"/>
              <a:t>Limitations:</a:t>
            </a:r>
            <a:r>
              <a:rPr lang="en-US" dirty="0"/>
              <a:t> Tournament Admins </a:t>
            </a:r>
            <a:r>
              <a:rPr lang="en-US" i="1" dirty="0"/>
              <a:t>cannot add users.</a:t>
            </a:r>
            <a:endParaRPr lang="en-US" dirty="0"/>
          </a:p>
          <a:p>
            <a:r>
              <a:rPr lang="en-US" dirty="0"/>
              <a:t>✨ </a:t>
            </a:r>
            <a:r>
              <a:rPr lang="en-US" b="1" dirty="0"/>
              <a:t>Why Choose Both?</a:t>
            </a:r>
            <a:br>
              <a:rPr lang="en-US" dirty="0"/>
            </a:br>
            <a:r>
              <a:rPr lang="en-US" dirty="0"/>
              <a:t>If you want your Tournament Admin to also handle user accounts, select </a:t>
            </a:r>
            <a:r>
              <a:rPr lang="en-US" b="1" dirty="0"/>
              <a:t>“Both”</a:t>
            </a:r>
            <a:r>
              <a:rPr lang="en-US" dirty="0"/>
              <a:t>—but proceed with caution.</a:t>
            </a:r>
          </a:p>
          <a:p>
            <a:pPr>
              <a:buFont typeface="Arial" panose="020B0604020202020204" pitchFamily="34" charset="0"/>
              <a:buChar char="•"/>
            </a:pPr>
            <a:r>
              <a:rPr lang="en-US" dirty="0"/>
              <a:t>Our recommendation? Let Tournament Admins focus on </a:t>
            </a:r>
            <a:r>
              <a:rPr lang="en-US" b="1" dirty="0"/>
              <a:t>tournament creation and management</a:t>
            </a:r>
            <a:r>
              <a:rPr lang="en-US" dirty="0"/>
              <a:t>, while Region Users handle </a:t>
            </a:r>
            <a:r>
              <a:rPr lang="en-US" b="1" dirty="0"/>
              <a:t>account management</a:t>
            </a:r>
            <a:r>
              <a:rPr lang="en-US" dirty="0"/>
              <a:t>. It’s a division of labor that keeps things running smoothly!</a:t>
            </a:r>
          </a:p>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a:p>
            <a:pPr defTabSz="1468627"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8436" name="Slide Number Placeholder 3">
            <a:extLst>
              <a:ext uri="{FF2B5EF4-FFF2-40B4-BE49-F238E27FC236}">
                <a16:creationId xmlns:a16="http://schemas.microsoft.com/office/drawing/2014/main" id="{1D77EAA1-4FAA-4AB2-B2F9-937A5EE007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1E0BACD0-D92A-4C76-908B-CEF5AB023FE0}" type="slidenum">
              <a:rPr lang="en-US" altLang="en-US" smtClean="0"/>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Arial" panose="020B0604020202020204" pitchFamily="34" charset="0"/>
                <a:ea typeface="ＭＳ Ｐゴシック" panose="020B0600070205080204" pitchFamily="34" charset="-128"/>
                <a:cs typeface="Arial" panose="020B0604020202020204" pitchFamily="34" charset="0"/>
              </a:rPr>
              <a:t>[Teresa]</a:t>
            </a:r>
          </a:p>
          <a:p>
            <a:endParaRPr lang="en-US" dirty="0"/>
          </a:p>
          <a:p>
            <a:r>
              <a:rPr lang="en-US" dirty="0"/>
              <a:t>Once each team has been selected, the rest of the </a:t>
            </a:r>
            <a:r>
              <a:rPr lang="en-US" b="1" dirty="0"/>
              <a:t>debate score sheet</a:t>
            </a:r>
            <a:r>
              <a:rPr lang="en-US" dirty="0"/>
              <a:t> will appear, including sections for </a:t>
            </a:r>
            <a:r>
              <a:rPr lang="en-US" b="1" dirty="0"/>
              <a:t>Opening Statement Time</a:t>
            </a:r>
            <a:r>
              <a:rPr lang="en-US" dirty="0"/>
              <a:t> and </a:t>
            </a:r>
            <a:r>
              <a:rPr lang="en-US" b="1" dirty="0"/>
              <a:t>Criteria Descriptions</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36032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enter the </a:t>
            </a:r>
            <a:r>
              <a:rPr lang="en-US" b="1" dirty="0"/>
              <a:t>Opening Statement Time</a:t>
            </a:r>
            <a:r>
              <a:rPr lang="en-US" dirty="0"/>
              <a:t>. The system only accepts </a:t>
            </a:r>
            <a:r>
              <a:rPr lang="en-US" b="1" dirty="0"/>
              <a:t>integers from 0 to 59</a:t>
            </a:r>
            <a:r>
              <a:rPr lang="en-US" dirty="0"/>
              <a:t>.</a:t>
            </a:r>
          </a:p>
          <a:p>
            <a:r>
              <a:rPr lang="en-US" dirty="0"/>
              <a:t>We'll go over any potential </a:t>
            </a:r>
            <a:r>
              <a:rPr lang="en-US" b="1" dirty="0"/>
              <a:t>deductions</a:t>
            </a:r>
            <a:r>
              <a:rPr lang="en-US" dirty="0"/>
              <a:t> in the next few slides.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68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go through each </a:t>
            </a:r>
            <a:r>
              <a:rPr lang="en-US" b="1" dirty="0"/>
              <a:t>criteria</a:t>
            </a:r>
            <a:r>
              <a:rPr lang="en-US" dirty="0"/>
              <a:t> and score each team using the dropdown menu.</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01425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the bottom of the </a:t>
            </a:r>
            <a:r>
              <a:rPr lang="en-US" b="1" dirty="0"/>
              <a:t>scoresheet criteria</a:t>
            </a:r>
            <a:r>
              <a:rPr lang="en-US" dirty="0"/>
              <a:t> section, the </a:t>
            </a:r>
            <a:r>
              <a:rPr lang="en-US" b="1" dirty="0"/>
              <a:t>Subtotal Score</a:t>
            </a:r>
            <a:r>
              <a:rPr lang="en-US" dirty="0"/>
              <a:t> will be automatically calculated by the system.</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7686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the bottom of the scoresheet, any </a:t>
            </a:r>
            <a:r>
              <a:rPr lang="en-US" b="1" dirty="0"/>
              <a:t>deductions</a:t>
            </a:r>
            <a:r>
              <a:rPr lang="en-US" dirty="0"/>
              <a:t> based on the </a:t>
            </a:r>
            <a:r>
              <a:rPr lang="en-US" b="1" dirty="0"/>
              <a:t>Opening Statement time</a:t>
            </a:r>
            <a:r>
              <a:rPr lang="en-US" dirty="0"/>
              <a:t> will be automatically calculated, as shown on this slide.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46887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final </a:t>
            </a:r>
            <a:r>
              <a:rPr lang="en-US" b="1" dirty="0"/>
              <a:t>‘Total Score’</a:t>
            </a:r>
            <a:r>
              <a:rPr lang="en-US" dirty="0"/>
              <a:t> is automatically calculated based on the scores you’ve entered for each criterion, along with the </a:t>
            </a:r>
            <a:r>
              <a:rPr lang="en-US" b="1" dirty="0"/>
              <a:t>Opening Statement time</a:t>
            </a:r>
            <a:r>
              <a:rPr lang="en-US" dirty="0"/>
              <a:t> recorded.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58968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final step is to click </a:t>
            </a:r>
            <a:r>
              <a:rPr lang="en-US" b="1" dirty="0"/>
              <a:t>‘Save’</a:t>
            </a:r>
            <a:r>
              <a:rPr lang="en-US" dirty="0"/>
              <a:t> at the bottom of the scoresheet.</a:t>
            </a:r>
          </a:p>
          <a:p>
            <a:r>
              <a:rPr lang="en-US" dirty="0"/>
              <a:t>This is crucial to ensure your scoresheet is saved to the account.</a:t>
            </a:r>
          </a:p>
          <a:p>
            <a:r>
              <a:rPr lang="en-US" b="1" dirty="0"/>
              <a:t>Important:</a:t>
            </a:r>
            <a:r>
              <a:rPr lang="en-US" dirty="0"/>
              <a:t> If any section of the scoresheet is left blank, it won’t be saved, so make sure everything is filled out before clicking </a:t>
            </a:r>
            <a:r>
              <a:rPr lang="en-US" b="1" dirty="0"/>
              <a:t>‘Save’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90866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After saving each </a:t>
            </a:r>
            <a:r>
              <a:rPr lang="en-US" b="1" dirty="0"/>
              <a:t>debate scoresheet</a:t>
            </a:r>
            <a:r>
              <a:rPr lang="en-US" dirty="0"/>
              <a:t>, your entries will appear in the </a:t>
            </a:r>
            <a:r>
              <a:rPr lang="en-US" b="1" dirty="0"/>
              <a:t>‘Debate Scoring’</a:t>
            </a:r>
            <a:r>
              <a:rPr lang="en-US" dirty="0"/>
              <a:t> list.</a:t>
            </a:r>
          </a:p>
          <a:p>
            <a:r>
              <a:rPr lang="en-US" dirty="0"/>
              <a:t>Each judge can only view their own scoresheets, while the </a:t>
            </a:r>
            <a:r>
              <a:rPr lang="en-US" b="1" dirty="0"/>
              <a:t>tournament administrator</a:t>
            </a:r>
            <a:r>
              <a:rPr lang="en-US" dirty="0"/>
              <a:t> has access to all scoresheets.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16860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FBCA2-D6B2-6721-B369-D6CBF9202D4C}"/>
            </a:ext>
          </a:extLst>
        </p:cNvPr>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73802BA-83E9-F7A2-2624-6EFB001FD7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B6E1408-A682-F636-A705-84D8E6EC59B6}"/>
              </a:ext>
            </a:extLst>
          </p:cNvPr>
          <p:cNvSpPr>
            <a:spLocks noGrp="1"/>
          </p:cNvSpPr>
          <p:nvPr>
            <p:ph type="body" idx="1"/>
          </p:nvPr>
        </p:nvSpPr>
        <p:spPr/>
        <p:txBody>
          <a:bodyPr/>
          <a:lstStyle/>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r>
              <a:rPr lang="en-US" sz="2800" dirty="0"/>
              <a:t>It is time to check for understanding. Using the chat feature, please respond to the following question: True or False: </a:t>
            </a:r>
            <a:r>
              <a:rPr lang="en-US" sz="2800" dirty="0">
                <a:solidFill>
                  <a:srgbClr val="0C4A6D"/>
                </a:solidFill>
              </a:rPr>
              <a:t>A Judge will have access to the scoresheets for all students participating in both speech and debate events? </a:t>
            </a:r>
          </a:p>
          <a:p>
            <a:endParaRPr lang="en-US" sz="2800" dirty="0">
              <a:solidFill>
                <a:srgbClr val="0C4A6D"/>
              </a:solidFill>
              <a:latin typeface="Arial" panose="020B0604020202020204" pitchFamily="34" charset="0"/>
              <a:cs typeface="Arial" panose="020B0604020202020204" pitchFamily="34" charset="0"/>
            </a:endParaRPr>
          </a:p>
          <a:p>
            <a:r>
              <a:rPr lang="en-US" sz="4000" dirty="0"/>
              <a:t>The correct answer is False. Judges will only have access to their own scoresheets. </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24580" name="Slide Number Placeholder 3">
            <a:extLst>
              <a:ext uri="{FF2B5EF4-FFF2-40B4-BE49-F238E27FC236}">
                <a16:creationId xmlns:a16="http://schemas.microsoft.com/office/drawing/2014/main" id="{BA404062-E6FD-E6EE-7039-760E42C927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7F3596E4-A6A7-4CCC-A02E-1BD354BED2BF}" type="slidenum">
              <a:rPr lang="en-US" altLang="en-US" smtClean="0"/>
              <a:pPr/>
              <a:t>78</a:t>
            </a:fld>
            <a:endParaRPr lang="en-US" altLang="en-US"/>
          </a:p>
        </p:txBody>
      </p:sp>
    </p:spTree>
    <p:extLst>
      <p:ext uri="{BB962C8B-B14F-4D97-AF65-F5344CB8AC3E}">
        <p14:creationId xmlns:p14="http://schemas.microsoft.com/office/powerpoint/2010/main" val="1549570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a:t>
            </a:r>
            <a:r>
              <a:rPr lang="en-US" b="1" dirty="0"/>
              <a:t>reports</a:t>
            </a:r>
            <a:r>
              <a:rPr lang="en-US" dirty="0"/>
              <a:t> available during regional tournaments.</a:t>
            </a:r>
          </a:p>
          <a:p>
            <a:r>
              <a:rPr lang="en-US" dirty="0"/>
              <a:t>The system automatically generates a set of reports in </a:t>
            </a:r>
            <a:r>
              <a:rPr lang="en-US" b="1" dirty="0"/>
              <a:t>Excel format</a:t>
            </a:r>
            <a:r>
              <a:rPr lang="en-US" dirty="0"/>
              <a:t> to help with the Regional Speech and Debate process.</a:t>
            </a:r>
          </a:p>
          <a:p>
            <a:r>
              <a:rPr lang="en-US" dirty="0"/>
              <a:t>Here’s a quick list of the reports you can generate:</a:t>
            </a:r>
          </a:p>
          <a:p>
            <a:pPr>
              <a:buFont typeface="Arial" panose="020B0604020202020204" pitchFamily="34" charset="0"/>
              <a:buChar char="•"/>
            </a:pPr>
            <a:r>
              <a:rPr lang="en-US" b="1" dirty="0"/>
              <a:t>Speech Students – Master List</a:t>
            </a:r>
            <a:endParaRPr lang="en-US" dirty="0"/>
          </a:p>
          <a:p>
            <a:pPr>
              <a:buFont typeface="Arial" panose="020B0604020202020204" pitchFamily="34" charset="0"/>
              <a:buChar char="•"/>
            </a:pPr>
            <a:r>
              <a:rPr lang="en-US" b="1" dirty="0"/>
              <a:t>Debate Students – Master List</a:t>
            </a:r>
            <a:endParaRPr lang="en-US" dirty="0"/>
          </a:p>
          <a:p>
            <a:pPr>
              <a:buFont typeface="Arial" panose="020B0604020202020204" pitchFamily="34" charset="0"/>
              <a:buChar char="•"/>
            </a:pPr>
            <a:r>
              <a:rPr lang="en-US" b="1" dirty="0"/>
              <a:t>Judge/Facilitator Assignments</a:t>
            </a:r>
            <a:endParaRPr lang="en-US" dirty="0"/>
          </a:p>
          <a:p>
            <a:pPr>
              <a:buFont typeface="Arial" panose="020B0604020202020204" pitchFamily="34" charset="0"/>
              <a:buChar char="•"/>
            </a:pPr>
            <a:r>
              <a:rPr lang="en-US" b="1" dirty="0"/>
              <a:t>Scoring Sheets – Debate</a:t>
            </a:r>
            <a:endParaRPr lang="en-US" dirty="0"/>
          </a:p>
          <a:p>
            <a:pPr>
              <a:buFont typeface="Arial" panose="020B0604020202020204" pitchFamily="34" charset="0"/>
              <a:buChar char="•"/>
            </a:pPr>
            <a:r>
              <a:rPr lang="en-US" b="1" dirty="0"/>
              <a:t>Scoring Sheets – Speech Extemporaneous</a:t>
            </a:r>
            <a:endParaRPr lang="en-US" dirty="0"/>
          </a:p>
          <a:p>
            <a:pPr>
              <a:buFont typeface="Arial" panose="020B0604020202020204" pitchFamily="34" charset="0"/>
              <a:buChar char="•"/>
            </a:pPr>
            <a:r>
              <a:rPr lang="en-US" b="1" dirty="0"/>
              <a:t>Scoring Sheets – Prepared</a:t>
            </a:r>
            <a:endParaRPr lang="en-US" dirty="0"/>
          </a:p>
          <a:p>
            <a:r>
              <a:rPr lang="en-US" b="1" dirty="0"/>
              <a:t>Important:</a:t>
            </a:r>
            <a:r>
              <a:rPr lang="en-US" dirty="0"/>
              <a:t> The last two reports (</a:t>
            </a:r>
            <a:r>
              <a:rPr lang="en-US" b="1" dirty="0"/>
              <a:t>Scoring Sheets – Speech Extemporaneous</a:t>
            </a:r>
            <a:r>
              <a:rPr lang="en-US" dirty="0"/>
              <a:t> and </a:t>
            </a:r>
            <a:r>
              <a:rPr lang="en-US" b="1" dirty="0"/>
              <a:t>Scoring Sheets – Prepared</a:t>
            </a:r>
            <a:r>
              <a:rPr lang="en-US" dirty="0"/>
              <a:t>) cannot be generated until all scoring has been completed.</a:t>
            </a:r>
          </a:p>
          <a:p>
            <a:pPr marL="342900" indent="-342900">
              <a:buFont typeface="Arial" panose="020B0604020202020204" pitchFamily="34" charset="0"/>
              <a:buChar char="•"/>
            </a:pPr>
            <a:endParaRPr lang="en-US" dirty="0">
              <a:solidFill>
                <a:schemeClr val="bg1"/>
              </a:solidFill>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3798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80BF6AAF-0E70-4293-916A-745AEDAF01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26DD78F-A3F1-4A87-B051-83C87EB18A33}"/>
              </a:ext>
            </a:extLst>
          </p:cNvPr>
          <p:cNvSpPr>
            <a:spLocks noGrp="1"/>
          </p:cNvSpPr>
          <p:nvPr>
            <p:ph type="body" idx="1"/>
          </p:nvPr>
        </p:nvSpPr>
        <p:spPr/>
        <p:txBody>
          <a:bodyPr/>
          <a:lstStyle/>
          <a:p>
            <a:pPr defTabSz="1469881"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r>
              <a:rPr lang="en-US" dirty="0"/>
              <a:t>Once your account request is processed, you’ll receive an email with your login details. Here’s how to get started:</a:t>
            </a:r>
          </a:p>
          <a:p>
            <a:r>
              <a:rPr lang="en-US" b="1" dirty="0"/>
              <a:t>1️⃣ Use the Login Link</a:t>
            </a:r>
          </a:p>
          <a:p>
            <a:r>
              <a:rPr lang="en-US" dirty="0"/>
              <a:t>Click the link provided on this slide to access the system:</a:t>
            </a:r>
            <a:br>
              <a:rPr lang="en-US" dirty="0"/>
            </a:br>
            <a:r>
              <a:rPr lang="en-US" b="1" dirty="0"/>
              <a:t>Login - Migrant Education Speech and Debate</a:t>
            </a:r>
            <a:endParaRPr lang="en-US" dirty="0"/>
          </a:p>
          <a:p>
            <a:r>
              <a:rPr lang="en-US" dirty="0"/>
              <a:t>🖥️ </a:t>
            </a:r>
            <a:r>
              <a:rPr lang="en-US" i="1" dirty="0"/>
              <a:t>Pro Tip:</a:t>
            </a:r>
            <a:r>
              <a:rPr lang="en-US" dirty="0"/>
              <a:t> Use Google Chrome for the best experience.</a:t>
            </a:r>
          </a:p>
          <a:p>
            <a:r>
              <a:rPr lang="en-US" b="1" dirty="0"/>
              <a:t>2️⃣ Enter Your Login Details</a:t>
            </a:r>
          </a:p>
          <a:p>
            <a:pPr>
              <a:buFont typeface="Arial" panose="020B0604020202020204" pitchFamily="34" charset="0"/>
              <a:buChar char="•"/>
            </a:pPr>
            <a:r>
              <a:rPr lang="en-US" b="1" dirty="0"/>
              <a:t>Username:</a:t>
            </a:r>
            <a:r>
              <a:rPr lang="en-US" dirty="0"/>
              <a:t> Your email address</a:t>
            </a:r>
          </a:p>
          <a:p>
            <a:pPr>
              <a:buFont typeface="Arial" panose="020B0604020202020204" pitchFamily="34" charset="0"/>
              <a:buChar char="•"/>
            </a:pPr>
            <a:r>
              <a:rPr lang="en-US" b="1" dirty="0"/>
              <a:t>Temporary Password:</a:t>
            </a:r>
            <a:r>
              <a:rPr lang="en-US" dirty="0"/>
              <a:t> Provided in the email</a:t>
            </a:r>
          </a:p>
          <a:p>
            <a:r>
              <a:rPr lang="en-US" b="1" dirty="0"/>
              <a:t>3️⃣ Create Your Unique Password</a:t>
            </a:r>
          </a:p>
          <a:p>
            <a:r>
              <a:rPr lang="en-US" dirty="0"/>
              <a:t>The first time you log in, the system will prompt you to change your password. Make it something unique and secure!</a:t>
            </a:r>
          </a:p>
          <a:p>
            <a:r>
              <a:rPr lang="en-US" b="1" dirty="0"/>
              <a:t>Need a Password Reset?</a:t>
            </a:r>
          </a:p>
          <a:p>
            <a:pPr>
              <a:buFont typeface="Arial" panose="020B0604020202020204" pitchFamily="34" charset="0"/>
              <a:buChar char="•"/>
            </a:pPr>
            <a:r>
              <a:rPr lang="en-US" dirty="0"/>
              <a:t>Follow the prompts to reset your password.</a:t>
            </a:r>
          </a:p>
          <a:p>
            <a:pPr>
              <a:buFont typeface="Arial" panose="020B0604020202020204" pitchFamily="34" charset="0"/>
              <a:buChar char="•"/>
            </a:pPr>
            <a:r>
              <a:rPr lang="en-US" dirty="0"/>
              <a:t>Temporary reset password: </a:t>
            </a:r>
            <a:r>
              <a:rPr lang="en-US" b="1" dirty="0"/>
              <a:t>Test@123</a:t>
            </a:r>
            <a:r>
              <a:rPr lang="en-US" dirty="0"/>
              <a:t> (</a:t>
            </a:r>
            <a:r>
              <a:rPr lang="en-US" i="1" dirty="0"/>
              <a:t>capital T</a:t>
            </a:r>
            <a:r>
              <a:rPr lang="en-US" dirty="0"/>
              <a:t>).</a:t>
            </a:r>
          </a:p>
          <a:p>
            <a:pPr>
              <a:buFont typeface="Arial" panose="020B0604020202020204" pitchFamily="34" charset="0"/>
              <a:buChar char="•"/>
            </a:pPr>
            <a:r>
              <a:rPr lang="en-US" dirty="0"/>
              <a:t>Once logged in, you’ll be prompted again to create a new unique password.</a:t>
            </a:r>
          </a:p>
          <a:p>
            <a:r>
              <a:rPr lang="en-US" dirty="0"/>
              <a:t>💡 </a:t>
            </a:r>
            <a:r>
              <a:rPr lang="en-US" i="1" dirty="0"/>
              <a:t>Remember:</a:t>
            </a:r>
            <a:r>
              <a:rPr lang="en-US" dirty="0"/>
              <a:t> Passwords should be unique and changed regularly for best results!</a:t>
            </a:r>
          </a:p>
          <a:p>
            <a:pPr marL="275603" indent="-275603" eaLnBrk="1" fontAlgn="auto" hangingPunct="1">
              <a:spcBef>
                <a:spcPts val="0"/>
              </a:spcBef>
              <a:spcAft>
                <a:spcPts val="0"/>
              </a:spcAft>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275603" indent="-275603" eaLnBrk="1" fontAlgn="auto" hangingPunct="1">
              <a:spcBef>
                <a:spcPts val="0"/>
              </a:spcBef>
              <a:spcAft>
                <a:spcPts val="0"/>
              </a:spcAft>
              <a:buFont typeface="Arial" panose="020B0604020202020204" pitchFamily="34" charset="0"/>
              <a:buChar char="•"/>
              <a:defRPr/>
            </a:pPr>
            <a:endParaRPr lang="en-US" dirty="0"/>
          </a:p>
        </p:txBody>
      </p:sp>
      <p:sp>
        <p:nvSpPr>
          <p:cNvPr id="22532" name="Slide Number Placeholder 3">
            <a:extLst>
              <a:ext uri="{FF2B5EF4-FFF2-40B4-BE49-F238E27FC236}">
                <a16:creationId xmlns:a16="http://schemas.microsoft.com/office/drawing/2014/main" id="{7E2F5778-0631-426F-AC7C-2CCA151C04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BF63428E-EB5F-4BE7-B552-3BCA19E7978F}" type="slidenum">
              <a:rPr lang="en-US" altLang="en-US" smtClean="0"/>
              <a:pPr/>
              <a:t>8</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4000" dirty="0"/>
              <a:t>This screenshot shows a sample of the </a:t>
            </a:r>
            <a:r>
              <a:rPr lang="en-US" sz="4000" b="1" dirty="0"/>
              <a:t>Speech Student Master List</a:t>
            </a:r>
            <a:r>
              <a:rPr lang="en-US" sz="4000" dirty="0"/>
              <a:t>. It includes a comprehensive list of all </a:t>
            </a:r>
            <a:r>
              <a:rPr lang="en-US" sz="4000" b="1" dirty="0"/>
              <a:t>speech students</a:t>
            </a:r>
            <a:r>
              <a:rPr lang="en-US" sz="4000" dirty="0"/>
              <a:t> registered for the tournament.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38297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4000" dirty="0"/>
              <a:t>This screenshot shows a sample of the </a:t>
            </a:r>
            <a:r>
              <a:rPr lang="en-US" sz="4000" b="1" dirty="0"/>
              <a:t>Debate Student Master List</a:t>
            </a:r>
            <a:r>
              <a:rPr lang="en-US" sz="4000" dirty="0"/>
              <a:t>. It contains a complete list of all </a:t>
            </a:r>
            <a:r>
              <a:rPr lang="en-US" sz="4000" b="1" dirty="0"/>
              <a:t>Debate students</a:t>
            </a:r>
            <a:r>
              <a:rPr lang="en-US" sz="4000" dirty="0"/>
              <a:t> registered for the tournament.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24161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4000" dirty="0"/>
              <a:t>This screenshot shows a sample of the </a:t>
            </a:r>
            <a:r>
              <a:rPr lang="en-US" sz="4000" b="1" dirty="0"/>
              <a:t>Judge and Facilitator List</a:t>
            </a:r>
            <a:r>
              <a:rPr lang="en-US" sz="4000" dirty="0"/>
              <a:t>. It reflects all the </a:t>
            </a:r>
            <a:r>
              <a:rPr lang="en-US" sz="4000" b="1" dirty="0"/>
              <a:t>assignments</a:t>
            </a:r>
            <a:r>
              <a:rPr lang="en-US" sz="4000" dirty="0"/>
              <a:t> completed during the registration process.</a:t>
            </a:r>
          </a:p>
          <a:p>
            <a:pPr marL="342900" indent="-342900">
              <a:buFont typeface="Arial" panose="020B0604020202020204" pitchFamily="34" charset="0"/>
              <a:buChar char="•"/>
            </a:pPr>
            <a:endParaRPr lang="en-US" dirty="0">
              <a:solidFill>
                <a:schemeClr val="bg1"/>
              </a:solidFill>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67486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4000" dirty="0"/>
              <a:t>In this screenshot, you can see a sample of </a:t>
            </a:r>
            <a:r>
              <a:rPr lang="en-US" sz="4000" b="1" dirty="0"/>
              <a:t>Debate Scoring</a:t>
            </a:r>
            <a:r>
              <a:rPr lang="en-US" sz="4000" dirty="0"/>
              <a:t> posted after 5 rounds have been completed.</a:t>
            </a:r>
          </a:p>
          <a:p>
            <a:r>
              <a:rPr lang="en-US" sz="4000" dirty="0"/>
              <a:t>There’s a maximum of </a:t>
            </a:r>
            <a:r>
              <a:rPr lang="en-US" sz="4000" b="1" dirty="0"/>
              <a:t>4 scoresheets per team</a:t>
            </a:r>
            <a:r>
              <a:rPr lang="en-US" sz="4000" dirty="0"/>
              <a:t> allowed in the system, and the system automatically ranks all teams.</a:t>
            </a:r>
          </a:p>
          <a:p>
            <a:r>
              <a:rPr lang="en-US" sz="4000" dirty="0"/>
              <a:t>This report may take a few minutes to download, but it will populate by </a:t>
            </a:r>
            <a:r>
              <a:rPr lang="en-US" sz="4000" b="1" dirty="0"/>
              <a:t>Grade</a:t>
            </a:r>
            <a:r>
              <a:rPr lang="en-US" sz="4000" dirty="0"/>
              <a:t> and </a:t>
            </a:r>
            <a:r>
              <a:rPr lang="en-US" sz="4000" b="1" dirty="0"/>
              <a:t>Language</a:t>
            </a:r>
            <a:r>
              <a:rPr lang="en-US" sz="4000" dirty="0"/>
              <a:t>. You’ll receive a total of </a:t>
            </a:r>
            <a:r>
              <a:rPr lang="en-US" sz="4000" b="1" dirty="0"/>
              <a:t>4 reports</a:t>
            </a:r>
            <a:r>
              <a:rPr lang="en-US" sz="4000" dirty="0"/>
              <a:t>:</a:t>
            </a:r>
          </a:p>
          <a:p>
            <a:pPr>
              <a:buFont typeface="Arial" panose="020B0604020202020204" pitchFamily="34" charset="0"/>
              <a:buChar char="•"/>
            </a:pPr>
            <a:r>
              <a:rPr lang="en-US" sz="4000" b="1" dirty="0"/>
              <a:t>Middle School English</a:t>
            </a:r>
            <a:endParaRPr lang="en-US" sz="4000" dirty="0"/>
          </a:p>
          <a:p>
            <a:pPr>
              <a:buFont typeface="Arial" panose="020B0604020202020204" pitchFamily="34" charset="0"/>
              <a:buChar char="•"/>
            </a:pPr>
            <a:r>
              <a:rPr lang="en-US" sz="4000" b="1" dirty="0"/>
              <a:t>Middle School Spanish</a:t>
            </a:r>
            <a:endParaRPr lang="en-US" sz="4000" dirty="0"/>
          </a:p>
          <a:p>
            <a:pPr>
              <a:buFont typeface="Arial" panose="020B0604020202020204" pitchFamily="34" charset="0"/>
              <a:buChar char="•"/>
            </a:pPr>
            <a:r>
              <a:rPr lang="en-US" sz="4000" b="1" dirty="0"/>
              <a:t>High School English</a:t>
            </a:r>
            <a:endParaRPr lang="en-US" sz="4000" dirty="0"/>
          </a:p>
          <a:p>
            <a:pPr>
              <a:buFont typeface="Arial" panose="020B0604020202020204" pitchFamily="34" charset="0"/>
              <a:buChar char="•"/>
            </a:pPr>
            <a:r>
              <a:rPr lang="en-US" sz="4000" b="1" dirty="0"/>
              <a:t>High School Spanish</a:t>
            </a:r>
            <a:endParaRPr lang="en-US" sz="4000" dirty="0"/>
          </a:p>
          <a:p>
            <a:r>
              <a:rPr lang="en-US" sz="4000" b="1" dirty="0"/>
              <a:t>Important:</a:t>
            </a:r>
            <a:r>
              <a:rPr lang="en-US" sz="4000" dirty="0"/>
              <a:t> For </a:t>
            </a:r>
            <a:r>
              <a:rPr lang="en-US" sz="4000" b="1" dirty="0"/>
              <a:t>regional subgrantee tournaments</a:t>
            </a:r>
            <a:r>
              <a:rPr lang="en-US" sz="4000" dirty="0"/>
              <a:t>, unlike the state tournament, you </a:t>
            </a:r>
            <a:r>
              <a:rPr lang="en-US" sz="4000" b="1" dirty="0"/>
              <a:t>do not</a:t>
            </a:r>
            <a:r>
              <a:rPr lang="en-US" sz="4000" dirty="0"/>
              <a:t> need to meet the maximum of five rounds.</a:t>
            </a:r>
          </a:p>
          <a:p>
            <a:pPr marL="342900" indent="-342900">
              <a:buFont typeface="Arial" panose="020B0604020202020204" pitchFamily="34" charset="0"/>
              <a:buChar char="•"/>
            </a:pPr>
            <a:endParaRPr lang="en-US" dirty="0">
              <a:solidFill>
                <a:schemeClr val="bg1"/>
              </a:solidFill>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28900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solidFill>
                <a:schemeClr val="bg1"/>
              </a:solidFill>
              <a:latin typeface="+mn-lt"/>
            </a:endParaRPr>
          </a:p>
          <a:p>
            <a:r>
              <a:rPr lang="en-US" sz="4000" dirty="0"/>
              <a:t>Finally, this screenshot shows </a:t>
            </a:r>
            <a:r>
              <a:rPr lang="en-US" sz="4000" b="1" dirty="0"/>
              <a:t>Speech Scoring</a:t>
            </a:r>
            <a:r>
              <a:rPr lang="en-US" sz="4000" dirty="0"/>
              <a:t> after all 4 rounds have been completed. The system automatically ranks students by their score.</a:t>
            </a:r>
          </a:p>
          <a:p>
            <a:r>
              <a:rPr lang="en-US" sz="4000" dirty="0"/>
              <a:t>Each list includes </a:t>
            </a:r>
            <a:r>
              <a:rPr lang="en-US" sz="4000" b="1" dirty="0"/>
              <a:t>Grade</a:t>
            </a:r>
            <a:r>
              <a:rPr lang="en-US" sz="4000" dirty="0"/>
              <a:t>, </a:t>
            </a:r>
            <a:r>
              <a:rPr lang="en-US" sz="4000" b="1" dirty="0"/>
              <a:t>Language</a:t>
            </a:r>
            <a:r>
              <a:rPr lang="en-US" sz="4000" dirty="0"/>
              <a:t>, and </a:t>
            </a:r>
            <a:r>
              <a:rPr lang="en-US" sz="4000" b="1" dirty="0"/>
              <a:t>Contest Type</a:t>
            </a:r>
            <a:r>
              <a:rPr lang="en-US" sz="4000" dirty="0"/>
              <a:t>. For example:</a:t>
            </a:r>
          </a:p>
          <a:p>
            <a:pPr>
              <a:buFont typeface="Arial" panose="020B0604020202020204" pitchFamily="34" charset="0"/>
              <a:buChar char="•"/>
            </a:pPr>
            <a:r>
              <a:rPr lang="en-US" sz="4000" b="1" dirty="0"/>
              <a:t>Extemporaneous Speech – Grade 10 – English</a:t>
            </a:r>
            <a:endParaRPr lang="en-US" sz="4000" dirty="0"/>
          </a:p>
          <a:p>
            <a:pPr>
              <a:buFont typeface="Arial" panose="020B0604020202020204" pitchFamily="34" charset="0"/>
              <a:buChar char="•"/>
            </a:pPr>
            <a:r>
              <a:rPr lang="en-US" sz="4000" b="1" dirty="0"/>
              <a:t>Prepared Speech – Grade 10 – English</a:t>
            </a:r>
            <a:endParaRPr lang="en-US" sz="4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38501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F0137-5A3F-33E7-6489-8928CCB1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1E944-6700-47D7-1E16-593E4A791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BC72F-AA64-E38E-C826-562D015E17AA}"/>
              </a:ext>
            </a:extLst>
          </p:cNvPr>
          <p:cNvSpPr>
            <a:spLocks noGrp="1"/>
          </p:cNvSpPr>
          <p:nvPr>
            <p:ph type="body" idx="1"/>
          </p:nvPr>
        </p:nvSpPr>
        <p:spPr/>
        <p:txBody>
          <a:bodyPr/>
          <a:lstStyle/>
          <a:p>
            <a:endParaRPr lang="en-US" sz="2800" dirty="0">
              <a:solidFill>
                <a:schemeClr val="bg1"/>
              </a:solidFill>
              <a:latin typeface="+mn-lt"/>
            </a:endParaRPr>
          </a:p>
          <a:p>
            <a:r>
              <a:rPr lang="en-US" sz="5400" dirty="0"/>
              <a:t>Let’s shift gears and talk about </a:t>
            </a:r>
            <a:r>
              <a:rPr lang="en-US" sz="5400" b="1" dirty="0"/>
              <a:t>Check-In functionality</a:t>
            </a:r>
            <a:r>
              <a:rPr lang="en-US" sz="5400" dirty="0"/>
              <a:t>. Earlier, we touched on assigning staff to the check-in role. Now, let’s dive into how they’ll actually check in students and staff on the day of the tournament.</a:t>
            </a:r>
          </a:p>
          <a:p>
            <a:r>
              <a:rPr lang="en-US" sz="5400" dirty="0"/>
              <a:t>The </a:t>
            </a:r>
            <a:r>
              <a:rPr lang="en-US" sz="5400" b="1" dirty="0"/>
              <a:t>Check-In</a:t>
            </a:r>
            <a:r>
              <a:rPr lang="en-US" sz="5400" dirty="0"/>
              <a:t> feature is designed specifically for use on the day of the </a:t>
            </a:r>
            <a:r>
              <a:rPr lang="en-US" sz="5400" b="1" dirty="0"/>
              <a:t>Regional Tournament</a:t>
            </a:r>
            <a:r>
              <a:rPr lang="en-US" sz="5400" dirty="0"/>
              <a:t>. It pulls data directly from the </a:t>
            </a:r>
            <a:r>
              <a:rPr lang="en-US" sz="5400" b="1" dirty="0"/>
              <a:t>student</a:t>
            </a:r>
            <a:r>
              <a:rPr lang="en-US" sz="5400" dirty="0"/>
              <a:t> and </a:t>
            </a:r>
            <a:r>
              <a:rPr lang="en-US" sz="5400" b="1" dirty="0"/>
              <a:t>judge registrant information</a:t>
            </a:r>
            <a:r>
              <a:rPr lang="en-US" sz="5400" dirty="0"/>
              <a:t>, making the process smooth and efficient.</a:t>
            </a:r>
          </a:p>
          <a:p>
            <a:r>
              <a:rPr lang="en-US" sz="5400" dirty="0"/>
              <a:t>You’ll find the </a:t>
            </a:r>
            <a:r>
              <a:rPr lang="en-US" sz="5400" b="1" dirty="0"/>
              <a:t>Check-In tab</a:t>
            </a:r>
            <a:r>
              <a:rPr lang="en-US" sz="5400" dirty="0"/>
              <a:t> on the </a:t>
            </a:r>
            <a:r>
              <a:rPr lang="en-US" sz="5400" b="1" dirty="0"/>
              <a:t>left-hand side</a:t>
            </a:r>
            <a:r>
              <a:rPr lang="en-US" sz="5400" dirty="0"/>
              <a:t> of the interface.</a:t>
            </a:r>
          </a:p>
          <a:p>
            <a:endParaRPr lang="en-US" dirty="0"/>
          </a:p>
        </p:txBody>
      </p:sp>
      <p:sp>
        <p:nvSpPr>
          <p:cNvPr id="4" name="Slide Number Placeholder 3">
            <a:extLst>
              <a:ext uri="{FF2B5EF4-FFF2-40B4-BE49-F238E27FC236}">
                <a16:creationId xmlns:a16="http://schemas.microsoft.com/office/drawing/2014/main" id="{D2C6D3C6-49D7-6A3B-10B6-8956360FDD81}"/>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55740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17104-0716-5394-ED93-ACDCCF176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3961D-9651-94C2-8A57-75358484E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D9F7E-4280-48DB-6A49-A805B95CF88B}"/>
              </a:ext>
            </a:extLst>
          </p:cNvPr>
          <p:cNvSpPr>
            <a:spLocks noGrp="1"/>
          </p:cNvSpPr>
          <p:nvPr>
            <p:ph type="body" idx="1"/>
          </p:nvPr>
        </p:nvSpPr>
        <p:spPr/>
        <p:txBody>
          <a:bodyPr/>
          <a:lstStyle/>
          <a:p>
            <a:endParaRPr lang="en-US" sz="2800" dirty="0">
              <a:solidFill>
                <a:schemeClr val="bg1"/>
              </a:solidFill>
              <a:latin typeface="+mn-lt"/>
            </a:endParaRPr>
          </a:p>
          <a:p>
            <a:r>
              <a:rPr lang="en-US" dirty="0"/>
              <a:t>In the </a:t>
            </a:r>
            <a:r>
              <a:rPr lang="en-US" b="1" dirty="0"/>
              <a:t>Check-In section</a:t>
            </a:r>
            <a:r>
              <a:rPr lang="en-US" dirty="0"/>
              <a:t>, users assigned to the check-in role can easily check in </a:t>
            </a:r>
            <a:r>
              <a:rPr lang="en-US" b="1" dirty="0"/>
              <a:t>students</a:t>
            </a:r>
            <a:r>
              <a:rPr lang="en-US" dirty="0"/>
              <a:t>, </a:t>
            </a:r>
            <a:r>
              <a:rPr lang="en-US" b="1" dirty="0"/>
              <a:t>judges</a:t>
            </a:r>
            <a:r>
              <a:rPr lang="en-US" dirty="0"/>
              <a:t>, and </a:t>
            </a:r>
            <a:r>
              <a:rPr lang="en-US" b="1" dirty="0"/>
              <a:t>other staff members</a:t>
            </a:r>
            <a:r>
              <a:rPr lang="en-US" dirty="0"/>
              <a:t>.</a:t>
            </a:r>
          </a:p>
        </p:txBody>
      </p:sp>
      <p:sp>
        <p:nvSpPr>
          <p:cNvPr id="4" name="Slide Number Placeholder 3">
            <a:extLst>
              <a:ext uri="{FF2B5EF4-FFF2-40B4-BE49-F238E27FC236}">
                <a16:creationId xmlns:a16="http://schemas.microsoft.com/office/drawing/2014/main" id="{3D66DC81-7CBF-5939-A926-7D36BAB8CF09}"/>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02111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1689E-17BA-FC87-6F8A-0D17E2BC0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09D0D-131E-3091-C946-81D1B89CC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2F783-7110-EC18-77CB-6EC50CE4A8C1}"/>
              </a:ext>
            </a:extLst>
          </p:cNvPr>
          <p:cNvSpPr>
            <a:spLocks noGrp="1"/>
          </p:cNvSpPr>
          <p:nvPr>
            <p:ph type="body" idx="1"/>
          </p:nvPr>
        </p:nvSpPr>
        <p:spPr/>
        <p:txBody>
          <a:bodyPr/>
          <a:lstStyle/>
          <a:p>
            <a:endParaRPr lang="en-US" sz="280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There’s also a handy </a:t>
            </a:r>
            <a:r>
              <a:rPr lang="en-US" b="1" dirty="0"/>
              <a:t>‘Search’</a:t>
            </a:r>
            <a:r>
              <a:rPr lang="en-US" dirty="0"/>
              <a:t> functionality to help you quickly locate a registrant. You can even filter by </a:t>
            </a:r>
            <a:r>
              <a:rPr lang="en-US" b="1" dirty="0"/>
              <a:t>Speech</a:t>
            </a:r>
            <a:r>
              <a:rPr lang="en-US" dirty="0"/>
              <a:t> or </a:t>
            </a:r>
            <a:r>
              <a:rPr lang="en-US" b="1" dirty="0"/>
              <a:t>Debate</a:t>
            </a:r>
            <a:r>
              <a:rPr lang="en-US" dirty="0"/>
              <a:t> event for more specific results.</a:t>
            </a:r>
            <a:endParaRPr lang="en-US" b="0" dirty="0"/>
          </a:p>
        </p:txBody>
      </p:sp>
      <p:sp>
        <p:nvSpPr>
          <p:cNvPr id="4" name="Slide Number Placeholder 3">
            <a:extLst>
              <a:ext uri="{FF2B5EF4-FFF2-40B4-BE49-F238E27FC236}">
                <a16:creationId xmlns:a16="http://schemas.microsoft.com/office/drawing/2014/main" id="{5B8A5BB0-2419-3A6E-0FC2-07CF7481788C}"/>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97735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CFEBC-AABC-70C0-3F37-0B4F2584C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F1912-B75C-F831-8B5E-EF1443584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AFDA1-DA89-4893-A583-724E1149BA39}"/>
              </a:ext>
            </a:extLst>
          </p:cNvPr>
          <p:cNvSpPr>
            <a:spLocks noGrp="1"/>
          </p:cNvSpPr>
          <p:nvPr>
            <p:ph type="body" idx="1"/>
          </p:nvPr>
        </p:nvSpPr>
        <p:spPr/>
        <p:txBody>
          <a:bodyPr/>
          <a:lstStyle/>
          <a:p>
            <a:endParaRPr lang="en-US" sz="2800" dirty="0">
              <a:solidFill>
                <a:schemeClr val="bg1"/>
              </a:solidFill>
              <a:latin typeface="+mn-lt"/>
            </a:endParaRPr>
          </a:p>
          <a:p>
            <a:r>
              <a:rPr lang="en-US" dirty="0"/>
              <a:t>The </a:t>
            </a:r>
            <a:r>
              <a:rPr lang="en-US" b="1" dirty="0"/>
              <a:t>Check-In functionality</a:t>
            </a:r>
            <a:r>
              <a:rPr lang="en-US" dirty="0"/>
              <a:t> offers multiple users a </a:t>
            </a:r>
            <a:r>
              <a:rPr lang="en-US" b="1" dirty="0"/>
              <a:t>visual and concise</a:t>
            </a:r>
            <a:r>
              <a:rPr lang="en-US" dirty="0"/>
              <a:t> way to track who has actually arrived for the tournament on the morning of. It’s also organized by different </a:t>
            </a:r>
            <a:r>
              <a:rPr lang="en-US" b="1" dirty="0"/>
              <a:t>registrant types</a:t>
            </a:r>
            <a:r>
              <a:rPr lang="en-US" dirty="0"/>
              <a:t>.</a:t>
            </a:r>
          </a:p>
          <a:p>
            <a:r>
              <a:rPr lang="en-US" b="1" dirty="0"/>
              <a:t>Important:</a:t>
            </a:r>
            <a:r>
              <a:rPr lang="en-US" dirty="0"/>
              <a:t> Multiple users can update this table simultaneously. Once a registrant has been checked in, the red box will turn </a:t>
            </a:r>
            <a:r>
              <a:rPr lang="en-US" b="1" dirty="0"/>
              <a:t>blue</a:t>
            </a:r>
            <a:r>
              <a:rPr lang="en-US" dirty="0"/>
              <a:t> and display </a:t>
            </a:r>
            <a:r>
              <a:rPr lang="en-US" b="1" dirty="0"/>
              <a:t>‘Checked-In’</a:t>
            </a:r>
            <a:r>
              <a:rPr lang="en-US" dirty="0"/>
              <a:t>.</a:t>
            </a:r>
          </a:p>
        </p:txBody>
      </p:sp>
      <p:sp>
        <p:nvSpPr>
          <p:cNvPr id="4" name="Slide Number Placeholder 3">
            <a:extLst>
              <a:ext uri="{FF2B5EF4-FFF2-40B4-BE49-F238E27FC236}">
                <a16:creationId xmlns:a16="http://schemas.microsoft.com/office/drawing/2014/main" id="{7ADEE497-C19F-8A73-11A6-01518227771D}"/>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461AC3-0562-46B3-87C3-3377591F498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301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shift to registering for the </a:t>
            </a:r>
            <a:r>
              <a:rPr lang="en-US" b="1" dirty="0"/>
              <a:t>State Tournament</a:t>
            </a:r>
            <a:r>
              <a:rPr lang="en-US" dirty="0"/>
              <a:t>. The process is similar to the registration steps for a </a:t>
            </a:r>
            <a:r>
              <a:rPr lang="en-US" b="1" dirty="0"/>
              <a:t>Regional Tournament</a:t>
            </a:r>
            <a:r>
              <a:rPr lang="en-US" dirty="0"/>
              <a:t>. To register for the State Tournament, the </a:t>
            </a:r>
            <a:r>
              <a:rPr lang="en-US" b="1" dirty="0"/>
              <a:t>Region User</a:t>
            </a:r>
            <a:r>
              <a:rPr lang="en-US" dirty="0"/>
              <a:t> will simply select the </a:t>
            </a:r>
            <a:r>
              <a:rPr lang="en-US" b="1" dirty="0"/>
              <a:t>State Tournament</a:t>
            </a:r>
            <a:r>
              <a:rPr lang="en-US" dirty="0"/>
              <a:t> from the home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AC79-A108-4FDF-A0BE-96CEB0D6F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183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38A9750-A0CD-4884-89DC-3BE265713E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E1D0B93-B4E3-4178-BEF5-945F8625AFC9}"/>
              </a:ext>
            </a:extLst>
          </p:cNvPr>
          <p:cNvSpPr>
            <a:spLocks noGrp="1"/>
          </p:cNvSpPr>
          <p:nvPr>
            <p:ph type="body" idx="1"/>
          </p:nvPr>
        </p:nvSpPr>
        <p:spPr/>
        <p:txBody>
          <a:bodyPr/>
          <a:lstStyle/>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r>
              <a:rPr lang="en-US" dirty="0"/>
              <a:t>Once you’re logged into the system, it’s time to set up your team. As a </a:t>
            </a:r>
            <a:r>
              <a:rPr lang="en-US" b="1" dirty="0"/>
              <a:t>Region User</a:t>
            </a:r>
            <a:r>
              <a:rPr lang="en-US" dirty="0"/>
              <a:t>, you have the power to add other system users. Here’s how:</a:t>
            </a:r>
          </a:p>
          <a:p>
            <a:r>
              <a:rPr lang="en-US" b="1" dirty="0"/>
              <a:t>1️⃣ Navigate to the Admin Tab</a:t>
            </a:r>
          </a:p>
          <a:p>
            <a:pPr>
              <a:buFont typeface="Arial" panose="020B0604020202020204" pitchFamily="34" charset="0"/>
              <a:buChar char="•"/>
            </a:pPr>
            <a:r>
              <a:rPr lang="en-US" dirty="0"/>
              <a:t>Look at the left-side menu and click on the </a:t>
            </a:r>
            <a:r>
              <a:rPr lang="en-US" b="1" dirty="0"/>
              <a:t>Admin Tab</a:t>
            </a:r>
            <a:r>
              <a:rPr lang="en-US" dirty="0"/>
              <a:t>.</a:t>
            </a:r>
          </a:p>
          <a:p>
            <a:pPr>
              <a:buFont typeface="Arial" panose="020B0604020202020204" pitchFamily="34" charset="0"/>
              <a:buNone/>
            </a:pPr>
            <a:r>
              <a:rPr lang="en-US" b="1" dirty="0"/>
              <a:t>2️⃣ Select ‘USERS’</a:t>
            </a:r>
          </a:p>
          <a:p>
            <a:pPr>
              <a:buFont typeface="Arial" panose="020B0604020202020204" pitchFamily="34" charset="0"/>
              <a:buChar char="•"/>
            </a:pPr>
            <a:r>
              <a:rPr lang="en-US" dirty="0"/>
              <a:t>Under the Admin Tab, click on </a:t>
            </a:r>
            <a:r>
              <a:rPr lang="en-US" b="1" dirty="0"/>
              <a:t>‘USERS’</a:t>
            </a:r>
            <a:r>
              <a:rPr lang="en-US" dirty="0"/>
              <a:t> to open the User Management grid.</a:t>
            </a:r>
          </a:p>
          <a:p>
            <a:r>
              <a:rPr lang="en-US" b="1" dirty="0"/>
              <a:t>3️⃣ What Happens Next?</a:t>
            </a:r>
          </a:p>
          <a:p>
            <a:pPr>
              <a:buFont typeface="Arial" panose="020B0604020202020204" pitchFamily="34" charset="0"/>
              <a:buChar char="•"/>
            </a:pPr>
            <a:r>
              <a:rPr lang="en-US" dirty="0"/>
              <a:t>The </a:t>
            </a:r>
            <a:r>
              <a:rPr lang="en-US" b="1" dirty="0"/>
              <a:t>User Management grid</a:t>
            </a:r>
            <a:r>
              <a:rPr lang="en-US" dirty="0"/>
              <a:t> will appear, giving you full control to add, manage, and update users for your Region.</a:t>
            </a:r>
          </a:p>
          <a:p>
            <a:r>
              <a:rPr lang="en-US" dirty="0"/>
              <a:t>💡 </a:t>
            </a:r>
            <a:r>
              <a:rPr lang="en-US" i="1" dirty="0"/>
              <a:t>Pro Tip:</a:t>
            </a:r>
            <a:r>
              <a:rPr lang="en-US" dirty="0"/>
              <a:t> Keep the system organized by ensuring only the right people have access to the right roles.</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24580" name="Slide Number Placeholder 3">
            <a:extLst>
              <a:ext uri="{FF2B5EF4-FFF2-40B4-BE49-F238E27FC236}">
                <a16:creationId xmlns:a16="http://schemas.microsoft.com/office/drawing/2014/main" id="{48F030FA-A53D-4F24-9F56-3B5D818B3B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174901" indent="-451885">
              <a:defRPr>
                <a:solidFill>
                  <a:schemeClr val="tx1"/>
                </a:solidFill>
                <a:latin typeface="Arial" panose="020B0604020202020204" pitchFamily="34" charset="0"/>
              </a:defRPr>
            </a:lvl2pPr>
            <a:lvl3pPr marL="1807540" indent="-361508">
              <a:defRPr>
                <a:solidFill>
                  <a:schemeClr val="tx1"/>
                </a:solidFill>
                <a:latin typeface="Arial" panose="020B0604020202020204" pitchFamily="34" charset="0"/>
              </a:defRPr>
            </a:lvl3pPr>
            <a:lvl4pPr marL="2530556" indent="-361508">
              <a:defRPr>
                <a:solidFill>
                  <a:schemeClr val="tx1"/>
                </a:solidFill>
                <a:latin typeface="Arial" panose="020B0604020202020204" pitchFamily="34" charset="0"/>
              </a:defRPr>
            </a:lvl4pPr>
            <a:lvl5pPr marL="3253572" indent="-361508">
              <a:defRPr>
                <a:solidFill>
                  <a:schemeClr val="tx1"/>
                </a:solidFill>
                <a:latin typeface="Arial" panose="020B0604020202020204" pitchFamily="34" charset="0"/>
              </a:defRPr>
            </a:lvl5pPr>
            <a:lvl6pPr marL="3976588" indent="-361508" eaLnBrk="0" fontAlgn="base" hangingPunct="0">
              <a:spcBef>
                <a:spcPct val="0"/>
              </a:spcBef>
              <a:spcAft>
                <a:spcPct val="0"/>
              </a:spcAft>
              <a:defRPr>
                <a:solidFill>
                  <a:schemeClr val="tx1"/>
                </a:solidFill>
                <a:latin typeface="Arial" panose="020B0604020202020204" pitchFamily="34" charset="0"/>
              </a:defRPr>
            </a:lvl6pPr>
            <a:lvl7pPr marL="4699605" indent="-361508" eaLnBrk="0" fontAlgn="base" hangingPunct="0">
              <a:spcBef>
                <a:spcPct val="0"/>
              </a:spcBef>
              <a:spcAft>
                <a:spcPct val="0"/>
              </a:spcAft>
              <a:defRPr>
                <a:solidFill>
                  <a:schemeClr val="tx1"/>
                </a:solidFill>
                <a:latin typeface="Arial" panose="020B0604020202020204" pitchFamily="34" charset="0"/>
              </a:defRPr>
            </a:lvl7pPr>
            <a:lvl8pPr marL="5422621" indent="-361508" eaLnBrk="0" fontAlgn="base" hangingPunct="0">
              <a:spcBef>
                <a:spcPct val="0"/>
              </a:spcBef>
              <a:spcAft>
                <a:spcPct val="0"/>
              </a:spcAft>
              <a:defRPr>
                <a:solidFill>
                  <a:schemeClr val="tx1"/>
                </a:solidFill>
                <a:latin typeface="Arial" panose="020B0604020202020204" pitchFamily="34" charset="0"/>
              </a:defRPr>
            </a:lvl8pPr>
            <a:lvl9pPr marL="6145637" indent="-361508" eaLnBrk="0" fontAlgn="base" hangingPunct="0">
              <a:spcBef>
                <a:spcPct val="0"/>
              </a:spcBef>
              <a:spcAft>
                <a:spcPct val="0"/>
              </a:spcAft>
              <a:defRPr>
                <a:solidFill>
                  <a:schemeClr val="tx1"/>
                </a:solidFill>
                <a:latin typeface="Arial" panose="020B0604020202020204" pitchFamily="34" charset="0"/>
              </a:defRPr>
            </a:lvl9pPr>
          </a:lstStyle>
          <a:p>
            <a:fld id="{7F3596E4-A6A7-4CCC-A02E-1BD354BED2BF}" type="slidenum">
              <a:rPr lang="en-US" altLang="en-US" smtClean="0"/>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7BD5-0CEF-250B-2CBB-E0B29504D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BD1D3-7F8A-149E-5FA9-789401B5A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0C9ED9-A418-5359-DA4C-BF8CC496EEB3}"/>
              </a:ext>
            </a:extLst>
          </p:cNvPr>
          <p:cNvSpPr>
            <a:spLocks noGrp="1"/>
          </p:cNvSpPr>
          <p:nvPr>
            <p:ph type="body" idx="1"/>
          </p:nvPr>
        </p:nvSpPr>
        <p:spPr/>
        <p:txBody>
          <a:bodyPr/>
          <a:lstStyle/>
          <a:p>
            <a:r>
              <a:rPr lang="en-US" dirty="0"/>
              <a:t>To start the registration process, open the </a:t>
            </a:r>
            <a:r>
              <a:rPr lang="en-US" b="1" dirty="0"/>
              <a:t>Registration</a:t>
            </a:r>
            <a:r>
              <a:rPr lang="en-US" dirty="0"/>
              <a:t> dropdown menu:</a:t>
            </a:r>
          </a:p>
          <a:p>
            <a:pPr>
              <a:buFont typeface="Arial" panose="020B0604020202020204" pitchFamily="34" charset="0"/>
              <a:buChar char="•"/>
            </a:pPr>
            <a:r>
              <a:rPr lang="en-US" dirty="0"/>
              <a:t>To register </a:t>
            </a:r>
            <a:r>
              <a:rPr lang="en-US" b="1" dirty="0"/>
              <a:t>students</a:t>
            </a:r>
            <a:r>
              <a:rPr lang="en-US" dirty="0"/>
              <a:t>, select the </a:t>
            </a:r>
            <a:r>
              <a:rPr lang="en-US" b="1" dirty="0"/>
              <a:t>Students</a:t>
            </a:r>
            <a:r>
              <a:rPr lang="en-US" dirty="0"/>
              <a:t> option.</a:t>
            </a:r>
          </a:p>
          <a:p>
            <a:pPr>
              <a:buFont typeface="Arial" panose="020B0604020202020204" pitchFamily="34" charset="0"/>
              <a:buChar char="•"/>
            </a:pPr>
            <a:r>
              <a:rPr lang="en-US" dirty="0"/>
              <a:t>To register </a:t>
            </a:r>
            <a:r>
              <a:rPr lang="en-US" b="1" dirty="0"/>
              <a:t>teams</a:t>
            </a:r>
            <a:r>
              <a:rPr lang="en-US" dirty="0"/>
              <a:t>, select the </a:t>
            </a:r>
            <a:r>
              <a:rPr lang="en-US" b="1" dirty="0"/>
              <a:t>Teams</a:t>
            </a:r>
            <a:r>
              <a:rPr lang="en-US" dirty="0"/>
              <a:t> option.</a:t>
            </a:r>
          </a:p>
          <a:p>
            <a:pPr>
              <a:buFont typeface="Arial" panose="020B0604020202020204" pitchFamily="34" charset="0"/>
              <a:buChar char="•"/>
            </a:pPr>
            <a:r>
              <a:rPr lang="en-US" dirty="0"/>
              <a:t>To register </a:t>
            </a:r>
            <a:r>
              <a:rPr lang="en-US" b="1" dirty="0"/>
              <a:t>staff</a:t>
            </a:r>
            <a:r>
              <a:rPr lang="en-US" dirty="0"/>
              <a:t>, select the </a:t>
            </a:r>
            <a:r>
              <a:rPr lang="en-US" b="1" dirty="0"/>
              <a:t>Others</a:t>
            </a:r>
            <a:r>
              <a:rPr lang="en-US" dirty="0"/>
              <a:t> option.</a:t>
            </a:r>
          </a:p>
          <a:p>
            <a:r>
              <a:rPr lang="en-US" dirty="0"/>
              <a:t>For a detailed, step-by-step guide, please see previous slides on how to register students, teams, and staff.</a:t>
            </a:r>
          </a:p>
        </p:txBody>
      </p:sp>
      <p:sp>
        <p:nvSpPr>
          <p:cNvPr id="4" name="Slide Number Placeholder 3">
            <a:extLst>
              <a:ext uri="{FF2B5EF4-FFF2-40B4-BE49-F238E27FC236}">
                <a16:creationId xmlns:a16="http://schemas.microsoft.com/office/drawing/2014/main" id="{CCD2FA7D-E5AA-548C-0456-34DFD020CC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AC79-A108-4FDF-A0BE-96CEB0D6F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4703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screenshot of the </a:t>
            </a:r>
            <a:r>
              <a:rPr lang="en-US" b="1" dirty="0"/>
              <a:t>LACOE Resources</a:t>
            </a:r>
            <a:r>
              <a:rPr lang="en-US" dirty="0"/>
              <a:t> website. On this site, you’ll find a variety of helpful resources, including the recording of this presentation and a copy of this PowerPoint. The link is provided on this slide for easy access.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0EA8C-67FD-4F2F-80C0-C86BC7A15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7706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dirty="0"/>
              <a:t>If you have any additional questions, don’t hesitate to reach out to me. For specific inquiries related to the Speech and Debate system, please contact the </a:t>
            </a:r>
            <a:r>
              <a:rPr lang="en-US" b="1" dirty="0"/>
              <a:t>LACOE Service Desk</a:t>
            </a:r>
            <a:r>
              <a:rPr lang="en-US" dirty="0"/>
              <a:t> at </a:t>
            </a:r>
            <a:r>
              <a:rPr lang="en-US" b="1" dirty="0"/>
              <a:t>MEPSupport@LACOE.edu</a:t>
            </a:r>
            <a:r>
              <a:rPr lang="en-US" dirty="0"/>
              <a:t>.</a:t>
            </a:r>
            <a:endParaRPr lang="en-US" b="0" dirty="0"/>
          </a:p>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92</a:t>
            </a:fld>
            <a:endParaRPr lang="en-US"/>
          </a:p>
        </p:txBody>
      </p:sp>
    </p:spTree>
    <p:extLst>
      <p:ext uri="{BB962C8B-B14F-4D97-AF65-F5344CB8AC3E}">
        <p14:creationId xmlns:p14="http://schemas.microsoft.com/office/powerpoint/2010/main" val="18824273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AC79-A108-4FDF-A0BE-96CEB0D6F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017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2649"/>
            <a:ext cx="12191999" cy="6852702"/>
          </a:xfrm>
          <a:prstGeom prst="rect">
            <a:avLst/>
          </a:prstGeom>
          <a:solidFill>
            <a:srgbClr val="0C4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1514475" y="5057774"/>
            <a:ext cx="10677525" cy="409576"/>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CALIFORNIA DEPARTMENT OF EDUCATION</a:t>
            </a:r>
          </a:p>
          <a:p>
            <a:pPr algn="r"/>
            <a:r>
              <a:rPr lang="en-US" sz="2400" dirty="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5404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80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65858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43729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3218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2905458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13720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12507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54873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345420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4879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90796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30804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75933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834092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70992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97246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6044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033471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89737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3396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5116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96593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536300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1514475" y="5057774"/>
            <a:ext cx="10677525" cy="409576"/>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CALIFORNIA DEPARTMENT OF EDUCATION</a:t>
            </a:r>
          </a:p>
          <a:p>
            <a:pPr algn="r"/>
            <a:r>
              <a:rPr lang="en-US" sz="2400" dirty="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3373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41936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34444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dirty="0"/>
              <a:t>Click to edit Master title style</a:t>
            </a:r>
          </a:p>
        </p:txBody>
      </p:sp>
      <p:pic>
        <p:nvPicPr>
          <p:cNvPr id="3" name="Picture 2" descr="The official seal of the California Department of Education">
            <a:extLst>
              <a:ext uri="{FF2B5EF4-FFF2-40B4-BE49-F238E27FC236}">
                <a16:creationId xmlns:a16="http://schemas.microsoft.com/office/drawing/2014/main" id="{9327F4AD-5BBF-43C4-AF18-70C77C96173A}"/>
              </a:ext>
            </a:extLst>
          </p:cNvPr>
          <p:cNvPicPr>
            <a:picLocks noChangeAspect="1"/>
          </p:cNvPicPr>
          <p:nvPr userDrawn="1"/>
        </p:nvPicPr>
        <p:blipFill>
          <a:blip r:embed="rId2"/>
          <a:stretch>
            <a:fillRect/>
          </a:stretch>
        </p:blipFill>
        <p:spPr>
          <a:xfrm>
            <a:off x="4918081" y="2448361"/>
            <a:ext cx="2355839" cy="2380379"/>
          </a:xfrm>
          <a:prstGeom prst="rect">
            <a:avLst/>
          </a:prstGeom>
        </p:spPr>
      </p:pic>
    </p:spTree>
    <p:extLst>
      <p:ext uri="{BB962C8B-B14F-4D97-AF65-F5344CB8AC3E}">
        <p14:creationId xmlns:p14="http://schemas.microsoft.com/office/powerpoint/2010/main" val="2232417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1809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12532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8890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2717990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5923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dirty="0"/>
              <a:t>Click to edit Master title style</a:t>
            </a:r>
          </a:p>
        </p:txBody>
      </p:sp>
      <p:pic>
        <p:nvPicPr>
          <p:cNvPr id="3" name="Picture 2" descr="The official seal of the California Department of Education">
            <a:extLst>
              <a:ext uri="{FF2B5EF4-FFF2-40B4-BE49-F238E27FC236}">
                <a16:creationId xmlns:a16="http://schemas.microsoft.com/office/drawing/2014/main" id="{9327F4AD-5BBF-43C4-AF18-70C77C96173A}"/>
              </a:ext>
            </a:extLst>
          </p:cNvPr>
          <p:cNvPicPr>
            <a:picLocks noChangeAspect="1"/>
          </p:cNvPicPr>
          <p:nvPr userDrawn="1"/>
        </p:nvPicPr>
        <p:blipFill>
          <a:blip r:embed="rId2"/>
          <a:stretch>
            <a:fillRect/>
          </a:stretch>
        </p:blipFill>
        <p:spPr>
          <a:xfrm>
            <a:off x="4918081" y="2448361"/>
            <a:ext cx="2355839" cy="2380379"/>
          </a:xfrm>
          <a:prstGeom prst="rect">
            <a:avLst/>
          </a:prstGeom>
        </p:spPr>
      </p:pic>
    </p:spTree>
    <p:extLst>
      <p:ext uri="{BB962C8B-B14F-4D97-AF65-F5344CB8AC3E}">
        <p14:creationId xmlns:p14="http://schemas.microsoft.com/office/powerpoint/2010/main" val="2526991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63169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4233415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22056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70" y="3602037"/>
            <a:ext cx="9001463"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95253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621674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836077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06734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53175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697970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6F89-8310-6249-9A72-CA269BDFD88D}"/>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1B5B5C18-D935-E843-8D35-E48E06447CB3}"/>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Tree>
    <p:extLst>
      <p:ext uri="{BB962C8B-B14F-4D97-AF65-F5344CB8AC3E}">
        <p14:creationId xmlns:p14="http://schemas.microsoft.com/office/powerpoint/2010/main" val="2854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38869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680D-0AAC-7442-B7B1-FFF05DCDA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18D89C-7EAB-D94F-BDF3-84178DA920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180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BCBA0-7EBA-E844-81B5-0BBB41EE74D2}"/>
              </a:ext>
            </a:extLst>
          </p:cNvPr>
          <p:cNvSpPr>
            <a:spLocks noGrp="1"/>
          </p:cNvSpPr>
          <p:nvPr>
            <p:ph type="title"/>
          </p:nvPr>
        </p:nvSpPr>
        <p:spPr>
          <a:xfrm>
            <a:off x="838200" y="575733"/>
            <a:ext cx="10515600" cy="2853267"/>
          </a:xfrm>
        </p:spPr>
        <p:txBody>
          <a:bodyPr anchor="b"/>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E83053-0923-6E47-B0EA-8A689B7ACED0}"/>
              </a:ext>
            </a:extLst>
          </p:cNvPr>
          <p:cNvSpPr>
            <a:spLocks noGrp="1"/>
          </p:cNvSpPr>
          <p:nvPr>
            <p:ph type="body" idx="1"/>
          </p:nvPr>
        </p:nvSpPr>
        <p:spPr>
          <a:xfrm>
            <a:off x="838200" y="3454400"/>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6506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74A8F-F07D-1245-9768-D68766A9DD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16D819-E1AF-0C42-9005-19A5ACFD911F}"/>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B0F14-8B9F-D047-A73A-8BC9FA312884}"/>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3194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2D0A-118D-344F-9556-B4CE838E0D12}"/>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C99624-B016-4046-8DD7-0A10CF87AA27}"/>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3DDA2383-FF3E-7D4D-BC27-FE84FD4B7968}"/>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839DB-08EB-B340-B861-8DCBDF42EB5A}"/>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EB89383-DF27-AA46-94A6-0B99A3DB8EC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39668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9FDB-BEEC-AF47-ACF9-43DFFD8F2AA4}"/>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7B2EF83-6A07-EF4E-BF83-4B64E2C70430}"/>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57C400-5DAE-B24B-AFEE-258B8442C97D}"/>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Tree>
    <p:extLst>
      <p:ext uri="{BB962C8B-B14F-4D97-AF65-F5344CB8AC3E}">
        <p14:creationId xmlns:p14="http://schemas.microsoft.com/office/powerpoint/2010/main" val="2172838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463B1-FA10-8044-976C-3A97B3541219}"/>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D6E1858C-7319-6F49-9991-5CE3D6288F04}"/>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a:extLst>
              <a:ext uri="{FF2B5EF4-FFF2-40B4-BE49-F238E27FC236}">
                <a16:creationId xmlns:a16="http://schemas.microsoft.com/office/drawing/2014/main" id="{6DC7CAA4-26C6-8C48-B923-90922C9420FE}"/>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Tree>
    <p:extLst>
      <p:ext uri="{BB962C8B-B14F-4D97-AF65-F5344CB8AC3E}">
        <p14:creationId xmlns:p14="http://schemas.microsoft.com/office/powerpoint/2010/main" val="22144755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DDDCC-8A58-7D4D-95B0-5F2495C0C6A9}"/>
              </a:ext>
            </a:extLst>
          </p:cNvPr>
          <p:cNvSpPr>
            <a:spLocks noGrp="1"/>
          </p:cNvSpPr>
          <p:nvPr>
            <p:ph type="ctrTitle"/>
          </p:nvPr>
        </p:nvSpPr>
        <p:spPr>
          <a:xfrm>
            <a:off x="3538430" y="1974356"/>
            <a:ext cx="7129569" cy="2387600"/>
          </a:xfrm>
        </p:spPr>
        <p:txBody>
          <a:bodyPr anchor="b"/>
          <a:lstStyle>
            <a:lvl1pPr algn="ctr">
              <a:defRPr sz="8000"/>
            </a:lvl1pPr>
          </a:lstStyle>
          <a:p>
            <a:r>
              <a:rPr lang="en-US" dirty="0"/>
              <a:t>Click to edit Master title style</a:t>
            </a:r>
          </a:p>
        </p:txBody>
      </p:sp>
      <p:sp>
        <p:nvSpPr>
          <p:cNvPr id="3" name="Subtitle 2">
            <a:extLst>
              <a:ext uri="{FF2B5EF4-FFF2-40B4-BE49-F238E27FC236}">
                <a16:creationId xmlns:a16="http://schemas.microsoft.com/office/drawing/2014/main" id="{212DD927-ED58-E54F-AD14-47C434630E20}"/>
              </a:ext>
            </a:extLst>
          </p:cNvPr>
          <p:cNvSpPr>
            <a:spLocks noGrp="1"/>
          </p:cNvSpPr>
          <p:nvPr>
            <p:ph type="subTitle" idx="1"/>
          </p:nvPr>
        </p:nvSpPr>
        <p:spPr>
          <a:xfrm>
            <a:off x="3538429" y="4500926"/>
            <a:ext cx="7129569"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Tree>
    <p:extLst>
      <p:ext uri="{BB962C8B-B14F-4D97-AF65-F5344CB8AC3E}">
        <p14:creationId xmlns:p14="http://schemas.microsoft.com/office/powerpoint/2010/main" val="2422885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8A48-8DDE-E343-83D5-F01F7EC52C16}"/>
              </a:ext>
            </a:extLst>
          </p:cNvPr>
          <p:cNvSpPr>
            <a:spLocks noGrp="1"/>
          </p:cNvSpPr>
          <p:nvPr>
            <p:ph type="title"/>
          </p:nvPr>
        </p:nvSpPr>
        <p:spPr>
          <a:xfrm>
            <a:off x="3263423" y="1389424"/>
            <a:ext cx="8084028" cy="2853267"/>
          </a:xfrm>
        </p:spPr>
        <p:txBody>
          <a:bodyPr anchor="b"/>
          <a:lstStyle>
            <a:lvl1pPr>
              <a:defRPr sz="8000"/>
            </a:lvl1pPr>
          </a:lstStyle>
          <a:p>
            <a:r>
              <a:rPr lang="en-US" dirty="0"/>
              <a:t>Click to edit Master title style</a:t>
            </a:r>
          </a:p>
        </p:txBody>
      </p:sp>
      <p:sp>
        <p:nvSpPr>
          <p:cNvPr id="3" name="Text Placeholder 2">
            <a:extLst>
              <a:ext uri="{FF2B5EF4-FFF2-40B4-BE49-F238E27FC236}">
                <a16:creationId xmlns:a16="http://schemas.microsoft.com/office/drawing/2014/main" id="{1561A36B-C117-1749-A1E3-D2FCB5400AA2}"/>
              </a:ext>
            </a:extLst>
          </p:cNvPr>
          <p:cNvSpPr>
            <a:spLocks noGrp="1"/>
          </p:cNvSpPr>
          <p:nvPr>
            <p:ph type="body" idx="1"/>
          </p:nvPr>
        </p:nvSpPr>
        <p:spPr>
          <a:xfrm>
            <a:off x="3263423" y="4268091"/>
            <a:ext cx="8084029"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541130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3836-3C95-324B-8E04-992C0E0ABCED}"/>
              </a:ext>
            </a:extLst>
          </p:cNvPr>
          <p:cNvSpPr>
            <a:spLocks noGrp="1"/>
          </p:cNvSpPr>
          <p:nvPr>
            <p:ph type="title"/>
          </p:nvPr>
        </p:nvSpPr>
        <p:spPr>
          <a:xfrm>
            <a:off x="2970082" y="366185"/>
            <a:ext cx="8383719" cy="132503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5AA6459-8DAD-9C4B-9E67-4486B1662CD4}"/>
              </a:ext>
            </a:extLst>
          </p:cNvPr>
          <p:cNvSpPr>
            <a:spLocks noGrp="1"/>
          </p:cNvSpPr>
          <p:nvPr>
            <p:ph idx="1"/>
          </p:nvPr>
        </p:nvSpPr>
        <p:spPr>
          <a:xfrm>
            <a:off x="2970082" y="1826684"/>
            <a:ext cx="8383719"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8172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8D38-EEA4-4E48-B062-BCF58DCFC84E}"/>
              </a:ext>
            </a:extLst>
          </p:cNvPr>
          <p:cNvSpPr>
            <a:spLocks noGrp="1"/>
          </p:cNvSpPr>
          <p:nvPr>
            <p:ph type="title"/>
          </p:nvPr>
        </p:nvSpPr>
        <p:spPr>
          <a:xfrm>
            <a:off x="3125918" y="366185"/>
            <a:ext cx="8229999" cy="1325033"/>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85F3C568-DDBC-F84C-8AC3-32C92A19E7F1}"/>
              </a:ext>
            </a:extLst>
          </p:cNvPr>
          <p:cNvSpPr>
            <a:spLocks noGrp="1"/>
          </p:cNvSpPr>
          <p:nvPr>
            <p:ph type="body" sz="quarter" idx="3"/>
          </p:nvPr>
        </p:nvSpPr>
        <p:spPr>
          <a:xfrm>
            <a:off x="3125918" y="2138979"/>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11E752C-C5D0-6C4B-98A8-FF0B407B1BEA}"/>
              </a:ext>
            </a:extLst>
          </p:cNvPr>
          <p:cNvSpPr>
            <a:spLocks noGrp="1"/>
          </p:cNvSpPr>
          <p:nvPr>
            <p:ph sz="quarter" idx="4"/>
          </p:nvPr>
        </p:nvSpPr>
        <p:spPr>
          <a:xfrm>
            <a:off x="3125918" y="2964479"/>
            <a:ext cx="5183717" cy="368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06F7DACC-202B-4E84-8B5D-0AF33DFB024C}"/>
              </a:ext>
            </a:extLst>
          </p:cNvPr>
          <p:cNvSpPr>
            <a:spLocks noGrp="1"/>
          </p:cNvSpPr>
          <p:nvPr>
            <p:ph type="pic" sz="quarter" idx="10"/>
          </p:nvPr>
        </p:nvSpPr>
        <p:spPr>
          <a:xfrm>
            <a:off x="8534401" y="2138979"/>
            <a:ext cx="2821516" cy="1829772"/>
          </a:xfrm>
        </p:spPr>
        <p:txBody>
          <a:bodyPr/>
          <a:lstStyle/>
          <a:p>
            <a:endParaRPr lang="en-US" dirty="0"/>
          </a:p>
        </p:txBody>
      </p:sp>
    </p:spTree>
    <p:extLst>
      <p:ext uri="{BB962C8B-B14F-4D97-AF65-F5344CB8AC3E}">
        <p14:creationId xmlns:p14="http://schemas.microsoft.com/office/powerpoint/2010/main" val="148918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51570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14DA-116C-364B-945E-BD25B501ED99}"/>
              </a:ext>
            </a:extLst>
          </p:cNvPr>
          <p:cNvSpPr>
            <a:spLocks noGrp="1"/>
          </p:cNvSpPr>
          <p:nvPr>
            <p:ph type="title"/>
          </p:nvPr>
        </p:nvSpPr>
        <p:spPr>
          <a:xfrm>
            <a:off x="2942579" y="366185"/>
            <a:ext cx="8411220" cy="1325033"/>
          </a:xfrm>
        </p:spPr>
        <p:txBody>
          <a:bodyPr/>
          <a:lstStyle/>
          <a:p>
            <a:r>
              <a:rPr lang="en-US" dirty="0"/>
              <a:t>Click to edit Master title style</a:t>
            </a:r>
          </a:p>
        </p:txBody>
      </p:sp>
    </p:spTree>
    <p:extLst>
      <p:ext uri="{BB962C8B-B14F-4D97-AF65-F5344CB8AC3E}">
        <p14:creationId xmlns:p14="http://schemas.microsoft.com/office/powerpoint/2010/main" val="4251137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17A1A1-E339-41EE-8840-A6369EAFBAF0}"/>
              </a:ext>
            </a:extLst>
          </p:cNvPr>
          <p:cNvSpPr>
            <a:spLocks noGrp="1"/>
          </p:cNvSpPr>
          <p:nvPr>
            <p:ph type="title"/>
          </p:nvPr>
        </p:nvSpPr>
        <p:spPr>
          <a:xfrm>
            <a:off x="3144251" y="366185"/>
            <a:ext cx="8209548" cy="1325033"/>
          </a:xfrm>
        </p:spPr>
        <p:txBody>
          <a:bodyPr/>
          <a:lstStyle/>
          <a:p>
            <a:r>
              <a:rPr lang="en-US" dirty="0"/>
              <a:t>Click to edit Master title style</a:t>
            </a:r>
          </a:p>
        </p:txBody>
      </p:sp>
    </p:spTree>
    <p:extLst>
      <p:ext uri="{BB962C8B-B14F-4D97-AF65-F5344CB8AC3E}">
        <p14:creationId xmlns:p14="http://schemas.microsoft.com/office/powerpoint/2010/main" val="2401629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15B4-010D-1A44-91D4-30B1239AB35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4299018F-D5EB-0042-BC9D-33BBABE5621D}"/>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2CD6C1-2B63-0F4E-9B0C-89676A91E1EF}"/>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Tree>
    <p:extLst>
      <p:ext uri="{BB962C8B-B14F-4D97-AF65-F5344CB8AC3E}">
        <p14:creationId xmlns:p14="http://schemas.microsoft.com/office/powerpoint/2010/main" val="2025590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F204-DD35-834E-8A01-2F4864E8E16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F345A21-6298-2145-85A3-C93277107217}"/>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a:extLst>
              <a:ext uri="{FF2B5EF4-FFF2-40B4-BE49-F238E27FC236}">
                <a16:creationId xmlns:a16="http://schemas.microsoft.com/office/drawing/2014/main" id="{AC6EDA0C-3B1F-6F44-8893-76D23587A274}"/>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Tree>
    <p:extLst>
      <p:ext uri="{BB962C8B-B14F-4D97-AF65-F5344CB8AC3E}">
        <p14:creationId xmlns:p14="http://schemas.microsoft.com/office/powerpoint/2010/main" val="2867326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1514475" y="5057774"/>
            <a:ext cx="10677525" cy="409576"/>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CALIFORNIA DEPARTMENT OF EDUCATION</a:t>
            </a:r>
          </a:p>
          <a:p>
            <a:pPr algn="r"/>
            <a:r>
              <a:rPr lang="en-US" sz="2400" dirty="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03894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0660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195789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dirty="0"/>
              <a:t>Click to edit Master title style</a:t>
            </a:r>
          </a:p>
        </p:txBody>
      </p:sp>
      <p:pic>
        <p:nvPicPr>
          <p:cNvPr id="3" name="Picture 2" descr="The official seal of the California Department of Education">
            <a:extLst>
              <a:ext uri="{FF2B5EF4-FFF2-40B4-BE49-F238E27FC236}">
                <a16:creationId xmlns:a16="http://schemas.microsoft.com/office/drawing/2014/main" id="{9327F4AD-5BBF-43C4-AF18-70C77C96173A}"/>
              </a:ext>
            </a:extLst>
          </p:cNvPr>
          <p:cNvPicPr>
            <a:picLocks noChangeAspect="1"/>
          </p:cNvPicPr>
          <p:nvPr userDrawn="1"/>
        </p:nvPicPr>
        <p:blipFill>
          <a:blip r:embed="rId2"/>
          <a:stretch>
            <a:fillRect/>
          </a:stretch>
        </p:blipFill>
        <p:spPr>
          <a:xfrm>
            <a:off x="4918081" y="2448361"/>
            <a:ext cx="2355839" cy="2380379"/>
          </a:xfrm>
          <a:prstGeom prst="rect">
            <a:avLst/>
          </a:prstGeom>
        </p:spPr>
      </p:pic>
    </p:spTree>
    <p:extLst>
      <p:ext uri="{BB962C8B-B14F-4D97-AF65-F5344CB8AC3E}">
        <p14:creationId xmlns:p14="http://schemas.microsoft.com/office/powerpoint/2010/main" val="2809144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16547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13105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D523808-F44B-4692-94C2-856963A00CC2}"/>
              </a:ext>
            </a:extLst>
          </p:cNvPr>
          <p:cNvSpPr>
            <a:spLocks noGrp="1" noChangeArrowheads="1"/>
          </p:cNvSpPr>
          <p:nvPr>
            <p:ph type="dt" sz="half" idx="10"/>
          </p:nvPr>
        </p:nvSpPr>
        <p:spPr>
          <a:xfrm>
            <a:off x="2540000" y="6254750"/>
            <a:ext cx="2235200" cy="457200"/>
          </a:xfrm>
          <a:prstGeom prst="rect">
            <a:avLst/>
          </a:prstGeom>
        </p:spPr>
        <p:txBody>
          <a:bodyPr/>
          <a:lstStyle>
            <a:lvl1pPr eaLnBrk="1" fontAlgn="auto" hangingPunct="1">
              <a:spcBef>
                <a:spcPts val="0"/>
              </a:spcBef>
              <a:spcAft>
                <a:spcPts val="0"/>
              </a:spcAft>
              <a:defRPr/>
            </a:lvl1pPr>
          </a:lstStyle>
          <a:p>
            <a:pPr>
              <a:defRPr/>
            </a:pPr>
            <a:endParaRPr lang="en-US" altLang="en-US" dirty="0"/>
          </a:p>
        </p:txBody>
      </p:sp>
      <p:sp>
        <p:nvSpPr>
          <p:cNvPr id="4" name="Rectangle 5">
            <a:extLst>
              <a:ext uri="{FF2B5EF4-FFF2-40B4-BE49-F238E27FC236}">
                <a16:creationId xmlns:a16="http://schemas.microsoft.com/office/drawing/2014/main" id="{33634AAF-43E6-493B-8173-54ADDBB8D705}"/>
              </a:ext>
            </a:extLst>
          </p:cNvPr>
          <p:cNvSpPr>
            <a:spLocks noGrp="1" noChangeArrowheads="1"/>
          </p:cNvSpPr>
          <p:nvPr>
            <p:ph type="ftr" sz="quarter" idx="11"/>
          </p:nvPr>
        </p:nvSpPr>
        <p:spPr>
          <a:xfrm>
            <a:off x="5075238" y="6254750"/>
            <a:ext cx="4068762" cy="457200"/>
          </a:xfrm>
          <a:prstGeom prst="rect">
            <a:avLst/>
          </a:prstGeom>
        </p:spPr>
        <p:txBody>
          <a:bodyPr/>
          <a:lstStyle>
            <a:lvl1pPr eaLnBrk="1" fontAlgn="auto" hangingPunct="1">
              <a:spcBef>
                <a:spcPts val="0"/>
              </a:spcBef>
              <a:spcAft>
                <a:spcPts val="0"/>
              </a:spcAft>
              <a:defRPr/>
            </a:lvl1pPr>
          </a:lstStyle>
          <a:p>
            <a:pPr>
              <a:defRPr/>
            </a:pPr>
            <a:endParaRPr lang="en-US" altLang="en-US" dirty="0"/>
          </a:p>
        </p:txBody>
      </p:sp>
      <p:sp>
        <p:nvSpPr>
          <p:cNvPr id="5" name="Rectangle 6">
            <a:extLst>
              <a:ext uri="{FF2B5EF4-FFF2-40B4-BE49-F238E27FC236}">
                <a16:creationId xmlns:a16="http://schemas.microsoft.com/office/drawing/2014/main" id="{33161137-8B37-421A-836F-FBB749ECE770}"/>
              </a:ext>
            </a:extLst>
          </p:cNvPr>
          <p:cNvSpPr>
            <a:spLocks noGrp="1" noChangeArrowheads="1"/>
          </p:cNvSpPr>
          <p:nvPr>
            <p:ph type="sldNum" sz="quarter" idx="12"/>
          </p:nvPr>
        </p:nvSpPr>
        <p:spPr>
          <a:xfrm>
            <a:off x="9455150" y="6248400"/>
            <a:ext cx="2235200" cy="457200"/>
          </a:xfrm>
          <a:prstGeom prst="rect">
            <a:avLst/>
          </a:prstGeom>
        </p:spPr>
        <p:txBody>
          <a:bodyPr/>
          <a:lstStyle>
            <a:lvl1pPr eaLnBrk="1" fontAlgn="auto" hangingPunct="1">
              <a:spcBef>
                <a:spcPts val="0"/>
              </a:spcBef>
              <a:spcAft>
                <a:spcPts val="0"/>
              </a:spcAft>
              <a:defRPr/>
            </a:lvl1pPr>
          </a:lstStyle>
          <a:p>
            <a:pPr>
              <a:defRPr/>
            </a:pPr>
            <a:fld id="{A9F7E3E4-C05C-401B-B7E0-E039B23F7C46}" type="slidenum">
              <a:rPr lang="en-US" altLang="en-US"/>
              <a:pPr>
                <a:defRPr/>
              </a:pPr>
              <a:t>‹#›</a:t>
            </a:fld>
            <a:endParaRPr lang="en-US" altLang="en-US" dirty="0"/>
          </a:p>
        </p:txBody>
      </p:sp>
    </p:spTree>
    <p:extLst>
      <p:ext uri="{BB962C8B-B14F-4D97-AF65-F5344CB8AC3E}">
        <p14:creationId xmlns:p14="http://schemas.microsoft.com/office/powerpoint/2010/main" val="3646677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1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11.xml"/><Relationship Id="rId4" Type="http://schemas.openxmlformats.org/officeDocument/2006/relationships/slideLayout" Target="../slideLayouts/slideLayout48.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3.png"/><Relationship Id="rId4" Type="http://schemas.openxmlformats.org/officeDocument/2006/relationships/slideLayout" Target="../slideLayouts/slideLayout59.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theme" Target="../theme/theme14.xml"/><Relationship Id="rId4" Type="http://schemas.openxmlformats.org/officeDocument/2006/relationships/slideLayout" Target="../slideLayouts/slideLayout6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5.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6.xml"/><Relationship Id="rId4"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7.xml"/><Relationship Id="rId4"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8.xml"/><Relationship Id="rId4" Type="http://schemas.openxmlformats.org/officeDocument/2006/relationships/slideLayout" Target="../slideLayouts/slideLayout3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738824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7234563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012083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7B50D2-119E-524A-AE50-473CE55C1247}"/>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1E223F-10B8-FD4E-9C9E-49E931900F1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34FB6-8098-524C-B110-D8D2669DE815}"/>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596C2D4-7655-814F-A91E-758945BFA70F}"/>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D25A4F-93CF-484D-9152-951AFF08A678}"/>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4731A030-2C0B-B040-B7F0-35C053351D4E}" type="slidenum">
              <a:rPr lang="en-US" smtClean="0"/>
              <a:t>‹#›</a:t>
            </a:fld>
            <a:endParaRPr lang="en-US" dirty="0"/>
          </a:p>
        </p:txBody>
      </p:sp>
      <p:pic>
        <p:nvPicPr>
          <p:cNvPr id="10" name="Picture 9" descr="A screenshot of a computer&#10;&#10;Description automatically generated with medium confidence">
            <a:extLst>
              <a:ext uri="{FF2B5EF4-FFF2-40B4-BE49-F238E27FC236}">
                <a16:creationId xmlns:a16="http://schemas.microsoft.com/office/drawing/2014/main" id="{83DE7297-1877-434D-9D6A-1C1D170CA315}"/>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3134065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ED97D-6649-2A43-8EE8-FF7467D845DA}"/>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AF7270-A650-044E-9DC3-044E2B21501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0495C-2D9E-C94C-8DA0-AF852C9AB544}"/>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D77FCC6-9E1B-8B4C-93EA-7DE07B82DCC3}"/>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BF2B1FC-3A9F-684D-A1BA-9FFC512A08B1}"/>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87BFC80-0DFD-704F-AD88-882014E9F4C2}" type="slidenum">
              <a:rPr lang="en-US" smtClean="0"/>
              <a:t>‹#›</a:t>
            </a:fld>
            <a:endParaRPr lang="en-US" dirty="0"/>
          </a:p>
        </p:txBody>
      </p:sp>
      <p:pic>
        <p:nvPicPr>
          <p:cNvPr id="8" name="Picture 7" descr="Shape&#10;&#10;Description automatically generated">
            <a:extLst>
              <a:ext uri="{FF2B5EF4-FFF2-40B4-BE49-F238E27FC236}">
                <a16:creationId xmlns:a16="http://schemas.microsoft.com/office/drawing/2014/main" id="{A5C1C333-9BCF-7648-B3D8-488A2DD83E14}"/>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143064780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146757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02199638"/>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63" r:id="rId4"/>
    <p:sldLayoutId id="2147483807" r:id="rId5"/>
    <p:sldLayoutId id="2147483832" r:id="rId6"/>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77708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56017735"/>
      </p:ext>
    </p:extLst>
  </p:cSld>
  <p:clrMap bg1="lt1" tx1="dk1" bg2="lt2" tx2="dk2" accent1="accent1" accent2="accent2" accent3="accent3" accent4="accent4" accent5="accent5" accent6="accent6" hlink="hlink" folHlink="folHlink"/>
  <p:sldLayoutIdLst>
    <p:sldLayoutId id="2147483670" r:id="rId1"/>
    <p:sldLayoutId id="2147483666" r:id="rId2"/>
    <p:sldLayoutId id="2147483667" r:id="rId3"/>
    <p:sldLayoutId id="2147483668" r:id="rId4"/>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203960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93969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984347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990102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763132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711553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thestoryreadingapeblog.com/2018/06/02/whatever-possessed-hi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6.jpeg"/><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www.lacoe.edu/services/accountability/migrant-education/online-system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pngall.com/target-pn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thestoryreadingapeblog.com/2018/06/02/whatever-possessed-him/" TargetMode="Externa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ww.pngall.com/target-pn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lacoe.edu/services/accountability/migrant-education/speech-account-management-form"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hyperlink" Target="https://thestoryreadingapeblog.com/2018/06/02/whatever-possessed-hi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speech.lacoe.edu/login"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hyperlink" Target="https://www.lacoe.edu/Technology/MEP-Online-Systems" TargetMode="External"/><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92.xml.rels><?xml version="1.0" encoding="UTF-8" standalone="yes"?>
<Relationships xmlns="http://schemas.openxmlformats.org/package/2006/relationships"><Relationship Id="rId3" Type="http://schemas.openxmlformats.org/officeDocument/2006/relationships/hyperlink" Target="mailto:Joses@cde.ca.gov" TargetMode="External"/><Relationship Id="rId2" Type="http://schemas.openxmlformats.org/officeDocument/2006/relationships/notesSlide" Target="../notesSlides/notesSlide92.xml"/><Relationship Id="rId1" Type="http://schemas.openxmlformats.org/officeDocument/2006/relationships/slideLayout" Target="../slideLayouts/slideLayout8.xml"/><Relationship Id="rId4" Type="http://schemas.openxmlformats.org/officeDocument/2006/relationships/hyperlink" Target="mailto:HelpDesk@LACOE.edu"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8BF9-C9DA-4A88-8239-8C564634626F}"/>
              </a:ext>
            </a:extLst>
          </p:cNvPr>
          <p:cNvSpPr>
            <a:spLocks noGrp="1"/>
          </p:cNvSpPr>
          <p:nvPr>
            <p:ph type="ctrTitle"/>
          </p:nvPr>
        </p:nvSpPr>
        <p:spPr>
          <a:xfrm>
            <a:off x="113450" y="2691062"/>
            <a:ext cx="11965100" cy="1828800"/>
          </a:xfrm>
        </p:spPr>
        <p:txBody>
          <a:bodyPr>
            <a:noAutofit/>
          </a:bodyPr>
          <a:lstStyle/>
          <a:p>
            <a:r>
              <a:rPr lang="en-US" sz="4400" b="1" dirty="0"/>
              <a:t>Migrant Education Program </a:t>
            </a:r>
            <a:br>
              <a:rPr lang="en-US" sz="4400" b="1" dirty="0"/>
            </a:br>
            <a:r>
              <a:rPr lang="en-US" sz="4400" b="1" dirty="0"/>
              <a:t>Speech and Debate System Training</a:t>
            </a:r>
            <a:br>
              <a:rPr lang="en-US" sz="3600" b="1" dirty="0"/>
            </a:br>
            <a:br>
              <a:rPr lang="en-US" sz="3600" b="1" dirty="0"/>
            </a:br>
            <a:br>
              <a:rPr lang="en-US" sz="3600" dirty="0"/>
            </a:br>
            <a:r>
              <a:rPr lang="en-US" sz="3600" dirty="0"/>
              <a:t>Thursday, January 30, 2025</a:t>
            </a:r>
          </a:p>
        </p:txBody>
      </p:sp>
    </p:spTree>
    <p:extLst>
      <p:ext uri="{BB962C8B-B14F-4D97-AF65-F5344CB8AC3E}">
        <p14:creationId xmlns:p14="http://schemas.microsoft.com/office/powerpoint/2010/main" val="407675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F2150-680B-FD0F-99AA-B67FD139D019}"/>
            </a:ext>
          </a:extLst>
        </p:cNvPr>
        <p:cNvGrpSpPr/>
        <p:nvPr/>
      </p:nvGrpSpPr>
      <p:grpSpPr>
        <a:xfrm>
          <a:off x="0" y="0"/>
          <a:ext cx="0" cy="0"/>
          <a:chOff x="0" y="0"/>
          <a:chExt cx="0" cy="0"/>
        </a:xfrm>
      </p:grpSpPr>
      <p:sp>
        <p:nvSpPr>
          <p:cNvPr id="23554" name="Title 1">
            <a:extLst>
              <a:ext uri="{FF2B5EF4-FFF2-40B4-BE49-F238E27FC236}">
                <a16:creationId xmlns:a16="http://schemas.microsoft.com/office/drawing/2014/main" id="{0789793F-B60A-C935-D7B1-851DE31F33D2}"/>
              </a:ext>
            </a:extLst>
          </p:cNvPr>
          <p:cNvSpPr>
            <a:spLocks noGrp="1"/>
          </p:cNvSpPr>
          <p:nvPr>
            <p:ph type="title"/>
          </p:nvPr>
        </p:nvSpPr>
        <p:spPr/>
        <p:txBody>
          <a:bodyPr/>
          <a:lstStyle/>
          <a:p>
            <a:r>
              <a:rPr lang="en-US" altLang="en-US" dirty="0"/>
              <a:t>Adding Users (2)</a:t>
            </a:r>
            <a:endParaRPr lang="en-US" altLang="en-US" sz="3600" dirty="0"/>
          </a:p>
        </p:txBody>
      </p:sp>
      <p:sp>
        <p:nvSpPr>
          <p:cNvPr id="2" name="Slide Number Placeholder 1">
            <a:extLst>
              <a:ext uri="{FF2B5EF4-FFF2-40B4-BE49-F238E27FC236}">
                <a16:creationId xmlns:a16="http://schemas.microsoft.com/office/drawing/2014/main" id="{F9021930-0621-312B-5C18-390152A4169D}"/>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10</a:t>
            </a:fld>
            <a:endParaRPr lang="en-US" altLang="en-US" dirty="0"/>
          </a:p>
        </p:txBody>
      </p:sp>
      <p:pic>
        <p:nvPicPr>
          <p:cNvPr id="7" name="Picture 6" descr="screenshot of how to add users">
            <a:extLst>
              <a:ext uri="{FF2B5EF4-FFF2-40B4-BE49-F238E27FC236}">
                <a16:creationId xmlns:a16="http://schemas.microsoft.com/office/drawing/2014/main" id="{2BCC5662-8E68-41B3-2D10-4AF721F2CCB9}"/>
              </a:ext>
            </a:extLst>
          </p:cNvPr>
          <p:cNvPicPr>
            <a:picLocks noChangeAspect="1"/>
          </p:cNvPicPr>
          <p:nvPr/>
        </p:nvPicPr>
        <p:blipFill>
          <a:blip r:embed="rId3"/>
          <a:stretch>
            <a:fillRect/>
          </a:stretch>
        </p:blipFill>
        <p:spPr>
          <a:xfrm>
            <a:off x="999744" y="1529362"/>
            <a:ext cx="4011168" cy="4676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shot on how to add users&#10;">
            <a:extLst>
              <a:ext uri="{FF2B5EF4-FFF2-40B4-BE49-F238E27FC236}">
                <a16:creationId xmlns:a16="http://schemas.microsoft.com/office/drawing/2014/main" id="{E26A9F87-7607-EB6B-DD26-E6C79BD22359}"/>
              </a:ext>
            </a:extLst>
          </p:cNvPr>
          <p:cNvPicPr>
            <a:picLocks noChangeAspect="1"/>
          </p:cNvPicPr>
          <p:nvPr/>
        </p:nvPicPr>
        <p:blipFill>
          <a:blip r:embed="rId4"/>
          <a:stretch>
            <a:fillRect/>
          </a:stretch>
        </p:blipFill>
        <p:spPr>
          <a:xfrm>
            <a:off x="6250419" y="1392202"/>
            <a:ext cx="4549674" cy="4993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1634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385E3D5A-CCE5-43BD-A157-2E54FD9E20EA}"/>
              </a:ext>
            </a:extLst>
          </p:cNvPr>
          <p:cNvSpPr>
            <a:spLocks noGrp="1"/>
          </p:cNvSpPr>
          <p:nvPr>
            <p:ph type="title"/>
          </p:nvPr>
        </p:nvSpPr>
        <p:spPr/>
        <p:txBody>
          <a:bodyPr/>
          <a:lstStyle/>
          <a:p>
            <a:r>
              <a:rPr lang="en-US" altLang="en-US" dirty="0"/>
              <a:t>Adding Users (3)</a:t>
            </a:r>
          </a:p>
        </p:txBody>
      </p:sp>
      <p:sp>
        <p:nvSpPr>
          <p:cNvPr id="2" name="Slide Number Placeholder 1">
            <a:extLst>
              <a:ext uri="{FF2B5EF4-FFF2-40B4-BE49-F238E27FC236}">
                <a16:creationId xmlns:a16="http://schemas.microsoft.com/office/drawing/2014/main" id="{33ECFDE0-D807-49C7-909A-F2AEF0E9F8CD}"/>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11</a:t>
            </a:fld>
            <a:endParaRPr lang="en-US" altLang="en-US"/>
          </a:p>
        </p:txBody>
      </p:sp>
      <p:pic>
        <p:nvPicPr>
          <p:cNvPr id="6" name="Picture 5" descr="screen shot of various user roles&#10;">
            <a:extLst>
              <a:ext uri="{FF2B5EF4-FFF2-40B4-BE49-F238E27FC236}">
                <a16:creationId xmlns:a16="http://schemas.microsoft.com/office/drawing/2014/main" id="{D6D39BC6-A79B-9626-01A3-14990D5C39C2}"/>
              </a:ext>
            </a:extLst>
          </p:cNvPr>
          <p:cNvPicPr>
            <a:picLocks noChangeAspect="1"/>
          </p:cNvPicPr>
          <p:nvPr/>
        </p:nvPicPr>
        <p:blipFill>
          <a:blip r:embed="rId3"/>
          <a:stretch>
            <a:fillRect/>
          </a:stretch>
        </p:blipFill>
        <p:spPr>
          <a:xfrm>
            <a:off x="501650" y="1529361"/>
            <a:ext cx="11031982" cy="4719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95CBBA51-8C68-460D-A6FB-F85640425499}"/>
              </a:ext>
            </a:extLst>
          </p:cNvPr>
          <p:cNvSpPr>
            <a:spLocks noGrp="1"/>
          </p:cNvSpPr>
          <p:nvPr>
            <p:ph type="title"/>
          </p:nvPr>
        </p:nvSpPr>
        <p:spPr/>
        <p:txBody>
          <a:bodyPr/>
          <a:lstStyle/>
          <a:p>
            <a:r>
              <a:rPr lang="en-US" altLang="en-US" dirty="0"/>
              <a:t>Adding Users (4)</a:t>
            </a:r>
          </a:p>
        </p:txBody>
      </p:sp>
      <p:sp>
        <p:nvSpPr>
          <p:cNvPr id="2" name="Slide Number Placeholder 1">
            <a:extLst>
              <a:ext uri="{FF2B5EF4-FFF2-40B4-BE49-F238E27FC236}">
                <a16:creationId xmlns:a16="http://schemas.microsoft.com/office/drawing/2014/main" id="{9E5F4B87-E53B-4125-AB10-9B8EF41A0D16}"/>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12</a:t>
            </a:fld>
            <a:endParaRPr lang="en-US" altLang="en-US"/>
          </a:p>
        </p:txBody>
      </p:sp>
      <p:pic>
        <p:nvPicPr>
          <p:cNvPr id="27652" name="Content Placeholder 3" descr="Image of region user, showing how to create a district user.&#10;&#10;District User Required Fields: &#10;User Region&#10;User County&#10;User District&#10;User Name (Email Address)&#10;Please Note: The District User will only have access to register students, others, and judges within these parameters for their Region’s Speech &amp; Debate Tournament.&#10;Optional Fields&#10;Full Name &#10;Phone Number &#10;The ‘ENABLED’ check box is automatically selected, however, this checkbox allows the user to have active access in the Speech &amp; Debate System. &#10;&#10;Please be aware to enter the correct email, this email becomes the user’s User Name and is required for logging in. &#10;">
            <a:extLst>
              <a:ext uri="{FF2B5EF4-FFF2-40B4-BE49-F238E27FC236}">
                <a16:creationId xmlns:a16="http://schemas.microsoft.com/office/drawing/2014/main" id="{8D4E57F3-1CCB-4186-80F1-75ACAE273C4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11936" y="1961833"/>
            <a:ext cx="10229088" cy="4097591"/>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61E68E72-A1B2-4907-82BF-1EC4FC04F888}"/>
              </a:ext>
            </a:extLst>
          </p:cNvPr>
          <p:cNvSpPr>
            <a:spLocks noGrp="1"/>
          </p:cNvSpPr>
          <p:nvPr>
            <p:ph type="title"/>
          </p:nvPr>
        </p:nvSpPr>
        <p:spPr/>
        <p:txBody>
          <a:bodyPr/>
          <a:lstStyle/>
          <a:p>
            <a:r>
              <a:rPr lang="en-US" altLang="en-US" dirty="0"/>
              <a:t>Adding Users (5)</a:t>
            </a:r>
          </a:p>
        </p:txBody>
      </p:sp>
      <p:sp>
        <p:nvSpPr>
          <p:cNvPr id="2" name="Slide Number Placeholder 1">
            <a:extLst>
              <a:ext uri="{FF2B5EF4-FFF2-40B4-BE49-F238E27FC236}">
                <a16:creationId xmlns:a16="http://schemas.microsoft.com/office/drawing/2014/main" id="{C9B22256-76D7-4239-9718-1FBB1307E52A}"/>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13</a:t>
            </a:fld>
            <a:endParaRPr lang="en-US" altLang="en-US"/>
          </a:p>
        </p:txBody>
      </p:sp>
      <p:pic>
        <p:nvPicPr>
          <p:cNvPr id="6" name="Picture 5" descr="screenshot of information required to enter new user">
            <a:extLst>
              <a:ext uri="{FF2B5EF4-FFF2-40B4-BE49-F238E27FC236}">
                <a16:creationId xmlns:a16="http://schemas.microsoft.com/office/drawing/2014/main" id="{A357F097-0456-EC67-6C4B-CB7B6D97C7BB}"/>
              </a:ext>
            </a:extLst>
          </p:cNvPr>
          <p:cNvPicPr>
            <a:picLocks noChangeAspect="1"/>
          </p:cNvPicPr>
          <p:nvPr/>
        </p:nvPicPr>
        <p:blipFill>
          <a:blip r:embed="rId3"/>
          <a:stretch>
            <a:fillRect/>
          </a:stretch>
        </p:blipFill>
        <p:spPr>
          <a:xfrm>
            <a:off x="646176" y="1390376"/>
            <a:ext cx="11044174" cy="4858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69AB8-FEB6-C9E0-F074-5B3A3B2DC6AB}"/>
            </a:ext>
          </a:extLst>
        </p:cNvPr>
        <p:cNvGrpSpPr/>
        <p:nvPr/>
      </p:nvGrpSpPr>
      <p:grpSpPr>
        <a:xfrm>
          <a:off x="0" y="0"/>
          <a:ext cx="0" cy="0"/>
          <a:chOff x="0" y="0"/>
          <a:chExt cx="0" cy="0"/>
        </a:xfrm>
      </p:grpSpPr>
      <p:sp>
        <p:nvSpPr>
          <p:cNvPr id="23554" name="Title 1">
            <a:extLst>
              <a:ext uri="{FF2B5EF4-FFF2-40B4-BE49-F238E27FC236}">
                <a16:creationId xmlns:a16="http://schemas.microsoft.com/office/drawing/2014/main" id="{23DBDC33-E9DF-CA06-3231-EB6C23C019EB}"/>
              </a:ext>
            </a:extLst>
          </p:cNvPr>
          <p:cNvSpPr>
            <a:spLocks noGrp="1"/>
          </p:cNvSpPr>
          <p:nvPr>
            <p:ph type="title"/>
          </p:nvPr>
        </p:nvSpPr>
        <p:spPr/>
        <p:txBody>
          <a:bodyPr/>
          <a:lstStyle/>
          <a:p>
            <a:r>
              <a:rPr lang="en-US" altLang="en-US" dirty="0"/>
              <a:t>Editing Users</a:t>
            </a:r>
            <a:endParaRPr lang="en-US" altLang="en-US" sz="3600" dirty="0"/>
          </a:p>
        </p:txBody>
      </p:sp>
      <p:sp>
        <p:nvSpPr>
          <p:cNvPr id="2" name="Slide Number Placeholder 1">
            <a:extLst>
              <a:ext uri="{FF2B5EF4-FFF2-40B4-BE49-F238E27FC236}">
                <a16:creationId xmlns:a16="http://schemas.microsoft.com/office/drawing/2014/main" id="{B6E7CDA7-9029-D346-B6E0-76360F8126F8}"/>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14</a:t>
            </a:fld>
            <a:endParaRPr lang="en-US" altLang="en-US"/>
          </a:p>
        </p:txBody>
      </p:sp>
      <p:pic>
        <p:nvPicPr>
          <p:cNvPr id="4" name="Picture 3" descr="screenshot on how to edit existing users">
            <a:extLst>
              <a:ext uri="{FF2B5EF4-FFF2-40B4-BE49-F238E27FC236}">
                <a16:creationId xmlns:a16="http://schemas.microsoft.com/office/drawing/2014/main" id="{4277C449-954A-C066-63D3-D0B095C6558A}"/>
              </a:ext>
            </a:extLst>
          </p:cNvPr>
          <p:cNvPicPr>
            <a:picLocks noChangeAspect="1"/>
          </p:cNvPicPr>
          <p:nvPr/>
        </p:nvPicPr>
        <p:blipFill>
          <a:blip r:embed="rId3"/>
          <a:stretch>
            <a:fillRect/>
          </a:stretch>
        </p:blipFill>
        <p:spPr>
          <a:xfrm>
            <a:off x="609600" y="1863724"/>
            <a:ext cx="10936224" cy="4384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189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09416-8598-2EC8-290F-4F7E72F3D02E}"/>
            </a:ext>
          </a:extLst>
        </p:cNvPr>
        <p:cNvGrpSpPr/>
        <p:nvPr/>
      </p:nvGrpSpPr>
      <p:grpSpPr>
        <a:xfrm>
          <a:off x="0" y="0"/>
          <a:ext cx="0" cy="0"/>
          <a:chOff x="0" y="0"/>
          <a:chExt cx="0" cy="0"/>
        </a:xfrm>
      </p:grpSpPr>
      <p:sp>
        <p:nvSpPr>
          <p:cNvPr id="23554" name="Title 1">
            <a:extLst>
              <a:ext uri="{FF2B5EF4-FFF2-40B4-BE49-F238E27FC236}">
                <a16:creationId xmlns:a16="http://schemas.microsoft.com/office/drawing/2014/main" id="{BDD21576-3AC9-1A70-BAF2-D6A88AA44966}"/>
              </a:ext>
            </a:extLst>
          </p:cNvPr>
          <p:cNvSpPr>
            <a:spLocks noGrp="1"/>
          </p:cNvSpPr>
          <p:nvPr>
            <p:ph type="title"/>
          </p:nvPr>
        </p:nvSpPr>
        <p:spPr>
          <a:xfrm>
            <a:off x="152400" y="203799"/>
            <a:ext cx="11887200" cy="1325563"/>
          </a:xfrm>
        </p:spPr>
        <p:txBody>
          <a:bodyPr vert="horz" lIns="91440" tIns="45720" rIns="91440" bIns="45720" rtlCol="0" anchor="ctr">
            <a:normAutofit/>
          </a:bodyPr>
          <a:lstStyle/>
          <a:p>
            <a:r>
              <a:rPr lang="en-US" altLang="en-US" kern="1200">
                <a:latin typeface="+mj-lt"/>
                <a:ea typeface="+mj-ea"/>
                <a:cs typeface="+mj-cs"/>
              </a:rPr>
              <a:t>Check for Understanding</a:t>
            </a:r>
          </a:p>
        </p:txBody>
      </p:sp>
      <p:pic>
        <p:nvPicPr>
          <p:cNvPr id="7" name="Picture 6" descr="A person with a question mark">
            <a:extLst>
              <a:ext uri="{FF2B5EF4-FFF2-40B4-BE49-F238E27FC236}">
                <a16:creationId xmlns:a16="http://schemas.microsoft.com/office/drawing/2014/main" id="{F5231D45-FF52-CBEE-00EE-54BEDD2BD47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04423" y="1638300"/>
            <a:ext cx="3348113" cy="5015901"/>
          </a:xfrm>
          <a:prstGeom prst="rect">
            <a:avLst/>
          </a:prstGeom>
          <a:noFill/>
        </p:spPr>
      </p:pic>
      <p:sp>
        <p:nvSpPr>
          <p:cNvPr id="5" name="TextBox 4">
            <a:extLst>
              <a:ext uri="{FF2B5EF4-FFF2-40B4-BE49-F238E27FC236}">
                <a16:creationId xmlns:a16="http://schemas.microsoft.com/office/drawing/2014/main" id="{63E008BD-2569-2B9F-D702-EDB335B49616}"/>
              </a:ext>
            </a:extLst>
          </p:cNvPr>
          <p:cNvSpPr txBox="1"/>
          <p:nvPr/>
        </p:nvSpPr>
        <p:spPr>
          <a:xfrm>
            <a:off x="6187440" y="2455163"/>
            <a:ext cx="5852160" cy="3189733"/>
          </a:xfrm>
          <a:prstGeom prst="rect">
            <a:avLst/>
          </a:prstGeom>
        </p:spPr>
        <p:txBody>
          <a:bodyPr vert="horz" lIns="91440" tIns="45720" rIns="91440" bIns="45720" rtlCol="0">
            <a:normAutofit/>
          </a:bodyPr>
          <a:lstStyle/>
          <a:p>
            <a:pPr>
              <a:lnSpc>
                <a:spcPct val="90000"/>
              </a:lnSpc>
              <a:spcBef>
                <a:spcPts val="1000"/>
              </a:spcBef>
            </a:pPr>
            <a:r>
              <a:rPr lang="en-US" sz="3200" b="1" dirty="0">
                <a:solidFill>
                  <a:srgbClr val="0C4A6D"/>
                </a:solidFill>
              </a:rPr>
              <a:t>True or False</a:t>
            </a:r>
            <a:r>
              <a:rPr lang="en-US" sz="3200" dirty="0">
                <a:solidFill>
                  <a:srgbClr val="0C4A6D"/>
                </a:solidFill>
              </a:rPr>
              <a:t>: All system users must use the speech account management form to create an account? </a:t>
            </a:r>
          </a:p>
        </p:txBody>
      </p:sp>
      <p:sp>
        <p:nvSpPr>
          <p:cNvPr id="2" name="Slide Number Placeholder 1" hidden="1">
            <a:extLst>
              <a:ext uri="{FF2B5EF4-FFF2-40B4-BE49-F238E27FC236}">
                <a16:creationId xmlns:a16="http://schemas.microsoft.com/office/drawing/2014/main" id="{1F251F07-256F-176D-2EE7-24CF348CEAA0}"/>
              </a:ext>
            </a:extLst>
          </p:cNvPr>
          <p:cNvSpPr>
            <a:spLocks noGrp="1"/>
          </p:cNvSpPr>
          <p:nvPr>
            <p:ph type="sldNum" sz="quarter" idx="4294967295"/>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Aft>
                <a:spcPts val="600"/>
              </a:spcAft>
              <a:defRPr/>
            </a:pPr>
            <a:fld id="{7BE5ABE5-0FB0-4F21-BF3D-FDEA56F761DA}" type="slidenum">
              <a:rPr lang="en-US" altLang="en-US" smtClean="0"/>
              <a:pPr>
                <a:spcAft>
                  <a:spcPts val="600"/>
                </a:spcAft>
                <a:defRPr/>
              </a:pPr>
              <a:t>15</a:t>
            </a:fld>
            <a:endParaRPr lang="en-US" altLang="en-US"/>
          </a:p>
        </p:txBody>
      </p:sp>
    </p:spTree>
    <p:extLst>
      <p:ext uri="{BB962C8B-B14F-4D97-AF65-F5344CB8AC3E}">
        <p14:creationId xmlns:p14="http://schemas.microsoft.com/office/powerpoint/2010/main" val="333066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5" descr="Creating a region/muli region tournament image.&#10;&#10;The Tournament Administrator is responsible for creating and managing a Region, Multi-Region, and State Tournament. &#10;&#10;Once the Tournament Administrator logs-in, they can select the Admin&gt;Tournament Tab in the left column menu. This prompts the system to display the Tournament List. Here, the user will find a list of all the tournaments they are allowed to manage and this is where they are able to create a new tournament. &#10;&#10;Select the ‘+ TOURNAMENT’ in the top right corner. &#10;">
            <a:extLst>
              <a:ext uri="{FF2B5EF4-FFF2-40B4-BE49-F238E27FC236}">
                <a16:creationId xmlns:a16="http://schemas.microsoft.com/office/drawing/2014/main" id="{5C0ED9A3-5F3E-4F1B-9B60-B559AE9E3A6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87552" y="2060448"/>
            <a:ext cx="10696448" cy="4187952"/>
          </a:xfrm>
        </p:spPr>
      </p:pic>
      <p:sp>
        <p:nvSpPr>
          <p:cNvPr id="31747" name="Title 1">
            <a:extLst>
              <a:ext uri="{FF2B5EF4-FFF2-40B4-BE49-F238E27FC236}">
                <a16:creationId xmlns:a16="http://schemas.microsoft.com/office/drawing/2014/main" id="{5100BDF8-D207-44EE-B393-8C65068EBC6F}"/>
              </a:ext>
            </a:extLst>
          </p:cNvPr>
          <p:cNvSpPr>
            <a:spLocks noGrp="1"/>
          </p:cNvSpPr>
          <p:nvPr>
            <p:ph type="title"/>
          </p:nvPr>
        </p:nvSpPr>
        <p:spPr/>
        <p:txBody>
          <a:bodyPr/>
          <a:lstStyle/>
          <a:p>
            <a:r>
              <a:rPr lang="en-US" altLang="en-US" dirty="0"/>
              <a:t>Creating a Region/Multi-Region </a:t>
            </a:r>
            <a:br>
              <a:rPr lang="en-US" altLang="en-US" dirty="0"/>
            </a:br>
            <a:r>
              <a:rPr lang="en-US" altLang="en-US" dirty="0"/>
              <a:t>Tournament</a:t>
            </a:r>
          </a:p>
        </p:txBody>
      </p:sp>
      <p:sp>
        <p:nvSpPr>
          <p:cNvPr id="31748" name="Right Arrow 4">
            <a:extLst>
              <a:ext uri="{FF2B5EF4-FFF2-40B4-BE49-F238E27FC236}">
                <a16:creationId xmlns:a16="http://schemas.microsoft.com/office/drawing/2014/main" id="{269D9BF7-4090-49F2-BFC5-AB15BDFBA13B}"/>
              </a:ext>
              <a:ext uri="{C183D7F6-B498-43B3-948B-1728B52AA6E4}">
                <adec:decorative xmlns:adec="http://schemas.microsoft.com/office/drawing/2017/decorative" val="1"/>
              </a:ext>
            </a:extLst>
          </p:cNvPr>
          <p:cNvSpPr>
            <a:spLocks noChangeArrowheads="1"/>
          </p:cNvSpPr>
          <p:nvPr/>
        </p:nvSpPr>
        <p:spPr bwMode="auto">
          <a:xfrm>
            <a:off x="9625013" y="3625786"/>
            <a:ext cx="947737" cy="528638"/>
          </a:xfrm>
          <a:prstGeom prst="rightArrow">
            <a:avLst>
              <a:gd name="adj1" fmla="val 50000"/>
              <a:gd name="adj2" fmla="val 49899"/>
            </a:avLst>
          </a:prstGeom>
          <a:solidFill>
            <a:srgbClr val="92D05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a:solidFill>
                <a:srgbClr val="000054"/>
              </a:solidFill>
            </a:endParaRPr>
          </a:p>
        </p:txBody>
      </p:sp>
      <p:sp>
        <p:nvSpPr>
          <p:cNvPr id="2" name="Slide Number Placeholder 1">
            <a:extLst>
              <a:ext uri="{FF2B5EF4-FFF2-40B4-BE49-F238E27FC236}">
                <a16:creationId xmlns:a16="http://schemas.microsoft.com/office/drawing/2014/main" id="{256BB3C7-BCE6-4438-B9B6-714DD3EEB621}"/>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16</a:t>
            </a:fld>
            <a:endParaRPr lang="en-US" altLang="en-US"/>
          </a:p>
        </p:txBody>
      </p:sp>
      <p:sp>
        <p:nvSpPr>
          <p:cNvPr id="3" name="Rectangle 2">
            <a:extLst>
              <a:ext uri="{FF2B5EF4-FFF2-40B4-BE49-F238E27FC236}">
                <a16:creationId xmlns:a16="http://schemas.microsoft.com/office/drawing/2014/main" id="{38DF5ABE-CAEE-F4A6-7C1C-CA5A7F8AF2E2}"/>
              </a:ext>
              <a:ext uri="{C183D7F6-B498-43B3-948B-1728B52AA6E4}">
                <adec:decorative xmlns:adec="http://schemas.microsoft.com/office/drawing/2017/decorative" val="1"/>
              </a:ext>
            </a:extLst>
          </p:cNvPr>
          <p:cNvSpPr/>
          <p:nvPr/>
        </p:nvSpPr>
        <p:spPr>
          <a:xfrm>
            <a:off x="987552" y="2657856"/>
            <a:ext cx="1377696" cy="3657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9E8C029-ADFE-2FE6-225F-5457748A0E29}"/>
              </a:ext>
              <a:ext uri="{C183D7F6-B498-43B3-948B-1728B52AA6E4}">
                <adec:decorative xmlns:adec="http://schemas.microsoft.com/office/drawing/2017/decorative" val="1"/>
              </a:ext>
            </a:extLst>
          </p:cNvPr>
          <p:cNvSpPr/>
          <p:nvPr/>
        </p:nvSpPr>
        <p:spPr>
          <a:xfrm>
            <a:off x="987552" y="3157728"/>
            <a:ext cx="1377696" cy="4632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C019D30-156B-45F1-BBA2-97C19E982076}"/>
              </a:ext>
            </a:extLst>
          </p:cNvPr>
          <p:cNvSpPr>
            <a:spLocks noGrp="1"/>
          </p:cNvSpPr>
          <p:nvPr>
            <p:ph type="title"/>
          </p:nvPr>
        </p:nvSpPr>
        <p:spPr/>
        <p:txBody>
          <a:bodyPr/>
          <a:lstStyle/>
          <a:p>
            <a:r>
              <a:rPr lang="en-US" altLang="en-US" dirty="0"/>
              <a:t>Creating a Region/Multi-Region </a:t>
            </a:r>
            <a:br>
              <a:rPr lang="en-US" altLang="en-US" dirty="0"/>
            </a:br>
            <a:r>
              <a:rPr lang="en-US" altLang="en-US" dirty="0"/>
              <a:t>Tournament (2)</a:t>
            </a:r>
          </a:p>
        </p:txBody>
      </p:sp>
      <p:sp>
        <p:nvSpPr>
          <p:cNvPr id="2" name="Slide Number Placeholder 1">
            <a:extLst>
              <a:ext uri="{FF2B5EF4-FFF2-40B4-BE49-F238E27FC236}">
                <a16:creationId xmlns:a16="http://schemas.microsoft.com/office/drawing/2014/main" id="{4A3D58DD-183D-4613-876B-AAAC104D9638}"/>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17</a:t>
            </a:fld>
            <a:endParaRPr lang="en-US" altLang="en-US"/>
          </a:p>
        </p:txBody>
      </p:sp>
      <p:pic>
        <p:nvPicPr>
          <p:cNvPr id="33796" name="Content Placeholder 6" descr="Creating a region and or multi region tournament image. &#10;&#10;Once the ‘+ TOURNAMENT’ is selected, the following screen will appear. &#10;&#10;The Description fields include: &#10;Tournament Level: This is where the user determines if the tournament will be a State Level or Region Level. &#10;&#10;">
            <a:extLst>
              <a:ext uri="{FF2B5EF4-FFF2-40B4-BE49-F238E27FC236}">
                <a16:creationId xmlns:a16="http://schemas.microsoft.com/office/drawing/2014/main" id="{917C61C0-ED63-4DC5-835C-B55A5E675BE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46048" y="1719072"/>
            <a:ext cx="10411968" cy="4529328"/>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6F9FD4E3-EB67-4AF7-8208-F6F5CCDDA329}"/>
              </a:ext>
            </a:extLst>
          </p:cNvPr>
          <p:cNvSpPr>
            <a:spLocks noGrp="1"/>
          </p:cNvSpPr>
          <p:nvPr>
            <p:ph type="title"/>
          </p:nvPr>
        </p:nvSpPr>
        <p:spPr/>
        <p:txBody>
          <a:bodyPr/>
          <a:lstStyle/>
          <a:p>
            <a:r>
              <a:rPr lang="en-US" altLang="en-US" dirty="0"/>
              <a:t>Creating a Region/Multi-Region </a:t>
            </a:r>
            <a:br>
              <a:rPr lang="en-US" altLang="en-US" dirty="0"/>
            </a:br>
            <a:r>
              <a:rPr lang="en-US" altLang="en-US" dirty="0"/>
              <a:t>Tournament (3)</a:t>
            </a:r>
          </a:p>
        </p:txBody>
      </p:sp>
      <p:sp>
        <p:nvSpPr>
          <p:cNvPr id="2" name="Slide Number Placeholder 1">
            <a:extLst>
              <a:ext uri="{FF2B5EF4-FFF2-40B4-BE49-F238E27FC236}">
                <a16:creationId xmlns:a16="http://schemas.microsoft.com/office/drawing/2014/main" id="{86C14A2A-EACF-4C6D-BB32-A08933ADD7B7}"/>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18</a:t>
            </a:fld>
            <a:endParaRPr lang="en-US" altLang="en-US"/>
          </a:p>
        </p:txBody>
      </p:sp>
      <p:pic>
        <p:nvPicPr>
          <p:cNvPr id="7" name="Picture 6" descr="screenshot of how to create a region/multi-region tournament">
            <a:extLst>
              <a:ext uri="{FF2B5EF4-FFF2-40B4-BE49-F238E27FC236}">
                <a16:creationId xmlns:a16="http://schemas.microsoft.com/office/drawing/2014/main" id="{A33049CD-74FB-AB87-7EB7-1956D42279BB}"/>
              </a:ext>
            </a:extLst>
          </p:cNvPr>
          <p:cNvPicPr>
            <a:picLocks noChangeAspect="1"/>
          </p:cNvPicPr>
          <p:nvPr/>
        </p:nvPicPr>
        <p:blipFill>
          <a:blip r:embed="rId3"/>
          <a:stretch>
            <a:fillRect/>
          </a:stretch>
        </p:blipFill>
        <p:spPr>
          <a:xfrm>
            <a:off x="712171" y="1529363"/>
            <a:ext cx="10767658" cy="4719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a:extLst>
              <a:ext uri="{FF2B5EF4-FFF2-40B4-BE49-F238E27FC236}">
                <a16:creationId xmlns:a16="http://schemas.microsoft.com/office/drawing/2014/main" id="{F4C126A8-75F4-4FC2-B4A3-3B31F3ABC029}"/>
              </a:ext>
            </a:extLst>
          </p:cNvPr>
          <p:cNvSpPr>
            <a:spLocks noGrp="1"/>
          </p:cNvSpPr>
          <p:nvPr>
            <p:ph type="title"/>
          </p:nvPr>
        </p:nvSpPr>
        <p:spPr/>
        <p:txBody>
          <a:bodyPr/>
          <a:lstStyle/>
          <a:p>
            <a:r>
              <a:rPr lang="en-US" altLang="en-US" dirty="0"/>
              <a:t>Viewing Regional Tournaments on </a:t>
            </a:r>
            <a:br>
              <a:rPr lang="en-US" altLang="en-US" dirty="0"/>
            </a:br>
            <a:r>
              <a:rPr lang="en-US" altLang="en-US" dirty="0"/>
              <a:t>the Home Page</a:t>
            </a:r>
          </a:p>
        </p:txBody>
      </p:sp>
      <p:sp>
        <p:nvSpPr>
          <p:cNvPr id="2" name="Slide Number Placeholder 1">
            <a:extLst>
              <a:ext uri="{FF2B5EF4-FFF2-40B4-BE49-F238E27FC236}">
                <a16:creationId xmlns:a16="http://schemas.microsoft.com/office/drawing/2014/main" id="{EAFD61C6-EC1E-4A55-A8A0-37D2504CA7F5}"/>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19</a:t>
            </a:fld>
            <a:endParaRPr lang="en-US" altLang="en-US"/>
          </a:p>
        </p:txBody>
      </p:sp>
      <p:pic>
        <p:nvPicPr>
          <p:cNvPr id="12" name="Picture 11" descr="screenshot of example of the home menu">
            <a:extLst>
              <a:ext uri="{FF2B5EF4-FFF2-40B4-BE49-F238E27FC236}">
                <a16:creationId xmlns:a16="http://schemas.microsoft.com/office/drawing/2014/main" id="{55F3B0F3-5A70-1E35-D9B6-7E2043814E32}"/>
              </a:ext>
            </a:extLst>
          </p:cNvPr>
          <p:cNvPicPr>
            <a:picLocks noChangeAspect="1"/>
          </p:cNvPicPr>
          <p:nvPr/>
        </p:nvPicPr>
        <p:blipFill>
          <a:blip r:embed="rId3"/>
          <a:stretch>
            <a:fillRect/>
          </a:stretch>
        </p:blipFill>
        <p:spPr>
          <a:xfrm>
            <a:off x="1109472" y="1529362"/>
            <a:ext cx="9973056" cy="5012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8A20B3-2239-442B-B447-D7B9D40793FD}"/>
              </a:ext>
            </a:extLst>
          </p:cNvPr>
          <p:cNvSpPr txBox="1"/>
          <p:nvPr/>
        </p:nvSpPr>
        <p:spPr>
          <a:xfrm>
            <a:off x="427559" y="1812299"/>
            <a:ext cx="7785499" cy="4401205"/>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bg1"/>
                </a:solidFill>
              </a:rPr>
              <a:t>Teresa Palomino, Education Programs Consultant, California Department of Education (CDE)</a:t>
            </a:r>
          </a:p>
          <a:p>
            <a:endParaRPr lang="en-US" sz="2800" dirty="0">
              <a:solidFill>
                <a:schemeClr val="bg1"/>
              </a:solidFill>
            </a:endParaRPr>
          </a:p>
          <a:p>
            <a:pPr marL="342900" indent="-342900">
              <a:buFont typeface="Arial" panose="020B0604020202020204" pitchFamily="34" charset="0"/>
              <a:buChar char="•"/>
            </a:pPr>
            <a:r>
              <a:rPr lang="en-US" sz="2800" dirty="0">
                <a:solidFill>
                  <a:schemeClr val="bg1"/>
                </a:solidFill>
              </a:rPr>
              <a:t>Brian Yamamoto, Web Applications Manager, Los Angeles County Office of Education (LACOE)</a:t>
            </a:r>
          </a:p>
          <a:p>
            <a:pPr marL="342900" indent="-342900">
              <a:buFont typeface="Arial" panose="020B0604020202020204" pitchFamily="34" charset="0"/>
              <a:buChar char="•"/>
            </a:pPr>
            <a:endParaRPr lang="en-US" sz="2800" dirty="0">
              <a:solidFill>
                <a:schemeClr val="bg1"/>
              </a:solidFill>
            </a:endParaRPr>
          </a:p>
          <a:p>
            <a:pPr marL="342900" indent="-342900">
              <a:buFont typeface="Arial" panose="020B0604020202020204" pitchFamily="34" charset="0"/>
              <a:buChar char="•"/>
            </a:pPr>
            <a:r>
              <a:rPr lang="en-US" sz="2800" dirty="0">
                <a:solidFill>
                  <a:schemeClr val="bg1"/>
                </a:solidFill>
              </a:rPr>
              <a:t>Amalenalee Lule, Technology Services, LACOE</a:t>
            </a:r>
          </a:p>
        </p:txBody>
      </p:sp>
      <p:pic>
        <p:nvPicPr>
          <p:cNvPr id="2" name="Picture 1" descr="Picture of Brian Yamamoto. ">
            <a:extLst>
              <a:ext uri="{FF2B5EF4-FFF2-40B4-BE49-F238E27FC236}">
                <a16:creationId xmlns:a16="http://schemas.microsoft.com/office/drawing/2014/main" id="{18BB420A-6B84-7647-802D-012FBFFAE5F1}"/>
              </a:ext>
            </a:extLst>
          </p:cNvPr>
          <p:cNvPicPr>
            <a:picLocks noChangeAspect="1"/>
          </p:cNvPicPr>
          <p:nvPr/>
        </p:nvPicPr>
        <p:blipFill rotWithShape="1">
          <a:blip r:embed="rId3"/>
          <a:srcRect l="23862" t="6573" r="32395"/>
          <a:stretch/>
        </p:blipFill>
        <p:spPr>
          <a:xfrm>
            <a:off x="9861756" y="2871435"/>
            <a:ext cx="1541559" cy="1852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Picture of Amalenalee Lule. ">
            <a:extLst>
              <a:ext uri="{FF2B5EF4-FFF2-40B4-BE49-F238E27FC236}">
                <a16:creationId xmlns:a16="http://schemas.microsoft.com/office/drawing/2014/main" id="{0DB5D27B-B644-4448-8F7B-AFFDDD6DA9F6}"/>
              </a:ext>
            </a:extLst>
          </p:cNvPr>
          <p:cNvPicPr>
            <a:picLocks noChangeAspect="1"/>
          </p:cNvPicPr>
          <p:nvPr/>
        </p:nvPicPr>
        <p:blipFill rotWithShape="1">
          <a:blip r:embed="rId4"/>
          <a:srcRect l="24245" t="9265" r="18060" b="23615"/>
          <a:stretch/>
        </p:blipFill>
        <p:spPr>
          <a:xfrm>
            <a:off x="8213058" y="4198845"/>
            <a:ext cx="1411624" cy="1820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9">
            <a:extLst>
              <a:ext uri="{FF2B5EF4-FFF2-40B4-BE49-F238E27FC236}">
                <a16:creationId xmlns:a16="http://schemas.microsoft.com/office/drawing/2014/main" id="{48CD8AAD-51F4-40E7-8848-B5912BAF2235}"/>
              </a:ext>
            </a:extLst>
          </p:cNvPr>
          <p:cNvSpPr>
            <a:spLocks noGrp="1"/>
          </p:cNvSpPr>
          <p:nvPr>
            <p:ph type="title"/>
          </p:nvPr>
        </p:nvSpPr>
        <p:spPr>
          <a:xfrm>
            <a:off x="152400" y="229435"/>
            <a:ext cx="11887200" cy="840230"/>
          </a:xfrm>
          <a:prstGeom prst="rect">
            <a:avLst/>
          </a:prstGeom>
        </p:spPr>
        <p:txBody>
          <a:bodyPr wrap="square">
            <a:spAutoFit/>
          </a:bodyPr>
          <a:lstStyle/>
          <a:p>
            <a:pPr algn="ctr"/>
            <a:r>
              <a:rPr lang="en-US" sz="5400" dirty="0">
                <a:solidFill>
                  <a:schemeClr val="bg1"/>
                </a:solidFill>
              </a:rPr>
              <a:t>Meeting Facilitators</a:t>
            </a:r>
            <a:endParaRPr lang="en-US" sz="3200" dirty="0"/>
          </a:p>
        </p:txBody>
      </p:sp>
      <p:pic>
        <p:nvPicPr>
          <p:cNvPr id="9" name="Picture 8" descr="Teresa Palomino's Picture">
            <a:extLst>
              <a:ext uri="{FF2B5EF4-FFF2-40B4-BE49-F238E27FC236}">
                <a16:creationId xmlns:a16="http://schemas.microsoft.com/office/drawing/2014/main" id="{5F380A17-34AF-61E3-4A1A-37CF66B3FB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097" r="-93" b="45275"/>
          <a:stretch/>
        </p:blipFill>
        <p:spPr>
          <a:xfrm>
            <a:off x="8213058" y="1852322"/>
            <a:ext cx="1411624" cy="1603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9735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986B198D-C91E-419E-A3C9-60AB9D396616}"/>
              </a:ext>
            </a:extLst>
          </p:cNvPr>
          <p:cNvSpPr>
            <a:spLocks noGrp="1"/>
          </p:cNvSpPr>
          <p:nvPr>
            <p:ph type="title"/>
          </p:nvPr>
        </p:nvSpPr>
        <p:spPr/>
        <p:txBody>
          <a:bodyPr/>
          <a:lstStyle/>
          <a:p>
            <a:r>
              <a:rPr lang="en-US" altLang="en-US" dirty="0"/>
              <a:t>Regional Tournament Information</a:t>
            </a:r>
          </a:p>
        </p:txBody>
      </p:sp>
      <p:sp>
        <p:nvSpPr>
          <p:cNvPr id="2" name="Slide Number Placeholder 1">
            <a:extLst>
              <a:ext uri="{FF2B5EF4-FFF2-40B4-BE49-F238E27FC236}">
                <a16:creationId xmlns:a16="http://schemas.microsoft.com/office/drawing/2014/main" id="{7327904A-F70A-47AD-8D96-58E718664015}"/>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20</a:t>
            </a:fld>
            <a:endParaRPr lang="en-US" altLang="en-US"/>
          </a:p>
        </p:txBody>
      </p:sp>
      <p:pic>
        <p:nvPicPr>
          <p:cNvPr id="8" name="Picture 7" descr="screenshot of example of what a regional touranment information home page would look like">
            <a:extLst>
              <a:ext uri="{FF2B5EF4-FFF2-40B4-BE49-F238E27FC236}">
                <a16:creationId xmlns:a16="http://schemas.microsoft.com/office/drawing/2014/main" id="{E753D472-E098-81E9-32BB-BC9AC7936EFC}"/>
              </a:ext>
            </a:extLst>
          </p:cNvPr>
          <p:cNvPicPr>
            <a:picLocks noChangeAspect="1"/>
          </p:cNvPicPr>
          <p:nvPr/>
        </p:nvPicPr>
        <p:blipFill>
          <a:blip r:embed="rId3"/>
          <a:stretch>
            <a:fillRect/>
          </a:stretch>
        </p:blipFill>
        <p:spPr>
          <a:xfrm>
            <a:off x="938784" y="1529362"/>
            <a:ext cx="10314432" cy="4657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itle 5">
            <a:extLst>
              <a:ext uri="{FF2B5EF4-FFF2-40B4-BE49-F238E27FC236}">
                <a16:creationId xmlns:a16="http://schemas.microsoft.com/office/drawing/2014/main" id="{3968562E-F030-405A-9172-8CDA50D35F2F}"/>
              </a:ext>
            </a:extLst>
          </p:cNvPr>
          <p:cNvSpPr>
            <a:spLocks noGrp="1"/>
          </p:cNvSpPr>
          <p:nvPr>
            <p:ph type="title"/>
          </p:nvPr>
        </p:nvSpPr>
        <p:spPr/>
        <p:txBody>
          <a:bodyPr/>
          <a:lstStyle/>
          <a:p>
            <a:r>
              <a:rPr lang="en-US" altLang="en-US" dirty="0"/>
              <a:t>Regional Tournament Registration</a:t>
            </a:r>
          </a:p>
        </p:txBody>
      </p:sp>
      <p:sp>
        <p:nvSpPr>
          <p:cNvPr id="2" name="Slide Number Placeholder 1">
            <a:extLst>
              <a:ext uri="{FF2B5EF4-FFF2-40B4-BE49-F238E27FC236}">
                <a16:creationId xmlns:a16="http://schemas.microsoft.com/office/drawing/2014/main" id="{948A50B5-4CC3-45A0-96E9-A810DC6B88EF}"/>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21</a:t>
            </a:fld>
            <a:endParaRPr lang="en-US" altLang="en-US"/>
          </a:p>
        </p:txBody>
      </p:sp>
      <p:pic>
        <p:nvPicPr>
          <p:cNvPr id="7" name="Picture 6" descr="screenshot of regional tournament registration page&#10;">
            <a:extLst>
              <a:ext uri="{FF2B5EF4-FFF2-40B4-BE49-F238E27FC236}">
                <a16:creationId xmlns:a16="http://schemas.microsoft.com/office/drawing/2014/main" id="{AA12471A-D7C2-FA2B-D5E8-7E48BFECA7A3}"/>
              </a:ext>
            </a:extLst>
          </p:cNvPr>
          <p:cNvPicPr>
            <a:picLocks noChangeAspect="1"/>
          </p:cNvPicPr>
          <p:nvPr/>
        </p:nvPicPr>
        <p:blipFill>
          <a:blip r:embed="rId3"/>
          <a:stretch>
            <a:fillRect/>
          </a:stretch>
        </p:blipFill>
        <p:spPr>
          <a:xfrm>
            <a:off x="501650" y="1392750"/>
            <a:ext cx="11149584" cy="4855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Select Student under the Registration dropdown to initiate the Student Registration process. &#10;&#10;[Click Next to change arrow icon]&#10;&#10;Then select the ‘New Student’ button to add an individual student registration. &#10;">
            <a:extLst>
              <a:ext uri="{FF2B5EF4-FFF2-40B4-BE49-F238E27FC236}">
                <a16:creationId xmlns:a16="http://schemas.microsoft.com/office/drawing/2014/main" id="{0886F135-6B42-45CF-A664-AC415F5B0E8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46048" y="1943100"/>
            <a:ext cx="9546336" cy="3689604"/>
          </a:xfrm>
        </p:spPr>
      </p:pic>
      <p:sp>
        <p:nvSpPr>
          <p:cNvPr id="44035" name="Title 1">
            <a:extLst>
              <a:ext uri="{FF2B5EF4-FFF2-40B4-BE49-F238E27FC236}">
                <a16:creationId xmlns:a16="http://schemas.microsoft.com/office/drawing/2014/main" id="{3091F5D1-4454-4418-A57F-161009E67936}"/>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Students</a:t>
            </a:r>
          </a:p>
        </p:txBody>
      </p:sp>
      <p:sp>
        <p:nvSpPr>
          <p:cNvPr id="2" name="Slide Number Placeholder 1">
            <a:extLst>
              <a:ext uri="{FF2B5EF4-FFF2-40B4-BE49-F238E27FC236}">
                <a16:creationId xmlns:a16="http://schemas.microsoft.com/office/drawing/2014/main" id="{09606390-31B1-423A-952F-EDBD998CAB6D}"/>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22</a:t>
            </a:fld>
            <a:endParaRPr lang="en-US" altLang="en-US"/>
          </a:p>
        </p:txBody>
      </p:sp>
      <p:sp>
        <p:nvSpPr>
          <p:cNvPr id="3" name="Rectangle 2">
            <a:extLst>
              <a:ext uri="{FF2B5EF4-FFF2-40B4-BE49-F238E27FC236}">
                <a16:creationId xmlns:a16="http://schemas.microsoft.com/office/drawing/2014/main" id="{D207474D-4F07-3EA1-CBAF-CA3AAB9B7375}"/>
              </a:ext>
              <a:ext uri="{C183D7F6-B498-43B3-948B-1728B52AA6E4}">
                <adec:decorative xmlns:adec="http://schemas.microsoft.com/office/drawing/2017/decorative" val="1"/>
              </a:ext>
            </a:extLst>
          </p:cNvPr>
          <p:cNvSpPr/>
          <p:nvPr/>
        </p:nvSpPr>
        <p:spPr>
          <a:xfrm>
            <a:off x="1170432" y="3268663"/>
            <a:ext cx="975360" cy="4377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99E123-BDF2-C039-10BB-1C3E32301D61}"/>
              </a:ext>
              <a:ext uri="{C183D7F6-B498-43B3-948B-1728B52AA6E4}">
                <adec:decorative xmlns:adec="http://schemas.microsoft.com/office/drawing/2017/decorative" val="1"/>
              </a:ext>
            </a:extLst>
          </p:cNvPr>
          <p:cNvSpPr/>
          <p:nvPr/>
        </p:nvSpPr>
        <p:spPr>
          <a:xfrm>
            <a:off x="9704832" y="3706368"/>
            <a:ext cx="975360" cy="32918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016FCDA-BB1E-44A7-9B1C-6312B49D3EB0}"/>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Students (2)</a:t>
            </a:r>
          </a:p>
        </p:txBody>
      </p:sp>
      <p:sp>
        <p:nvSpPr>
          <p:cNvPr id="2" name="Slide Number Placeholder 1">
            <a:extLst>
              <a:ext uri="{FF2B5EF4-FFF2-40B4-BE49-F238E27FC236}">
                <a16:creationId xmlns:a16="http://schemas.microsoft.com/office/drawing/2014/main" id="{22269500-BE3B-440D-A151-9191F19F232F}"/>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23</a:t>
            </a:fld>
            <a:endParaRPr lang="en-US" altLang="en-US"/>
          </a:p>
        </p:txBody>
      </p:sp>
      <p:pic>
        <p:nvPicPr>
          <p:cNvPr id="6" name="Picture 5" descr="screenshot of how to register students">
            <a:extLst>
              <a:ext uri="{FF2B5EF4-FFF2-40B4-BE49-F238E27FC236}">
                <a16:creationId xmlns:a16="http://schemas.microsoft.com/office/drawing/2014/main" id="{8F01B639-5A99-CF25-6A45-7AE4C8950603}"/>
              </a:ext>
            </a:extLst>
          </p:cNvPr>
          <p:cNvPicPr>
            <a:picLocks noChangeAspect="1"/>
          </p:cNvPicPr>
          <p:nvPr/>
        </p:nvPicPr>
        <p:blipFill>
          <a:blip r:embed="rId3"/>
          <a:stretch>
            <a:fillRect/>
          </a:stretch>
        </p:blipFill>
        <p:spPr>
          <a:xfrm>
            <a:off x="1719072" y="1508026"/>
            <a:ext cx="9168384" cy="5066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667B0A0-FEEE-4287-9318-BE8FCDD99DC7}"/>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Students (3)</a:t>
            </a:r>
          </a:p>
        </p:txBody>
      </p:sp>
      <p:sp>
        <p:nvSpPr>
          <p:cNvPr id="2" name="Slide Number Placeholder 1">
            <a:extLst>
              <a:ext uri="{FF2B5EF4-FFF2-40B4-BE49-F238E27FC236}">
                <a16:creationId xmlns:a16="http://schemas.microsoft.com/office/drawing/2014/main" id="{E3905511-2C8B-4F25-B8B5-4DA68AA42BEC}"/>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24</a:t>
            </a:fld>
            <a:endParaRPr lang="en-US" altLang="en-US"/>
          </a:p>
        </p:txBody>
      </p:sp>
      <p:pic>
        <p:nvPicPr>
          <p:cNvPr id="48132" name="Content Placeholder 3" descr="As mentioned, scrolling all the way down is necessary to complete an individual Student Registration. &#10;&#10;Attachments upload for an individual student is at the bottom of the form. &#10;Select Choose File to upload. (system supports .doc, .pdf, .xls, etc.)&#10;Click Save to ensure all data is registered in the system successfully.  &#10;">
            <a:extLst>
              <a:ext uri="{FF2B5EF4-FFF2-40B4-BE49-F238E27FC236}">
                <a16:creationId xmlns:a16="http://schemas.microsoft.com/office/drawing/2014/main" id="{A9A7EE42-F133-42F2-9B72-D04FE35639C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62176" y="1987550"/>
            <a:ext cx="9144000" cy="4102100"/>
          </a:xfrm>
        </p:spPr>
      </p:pic>
      <p:sp>
        <p:nvSpPr>
          <p:cNvPr id="3" name="Rectangle 2">
            <a:extLst>
              <a:ext uri="{FF2B5EF4-FFF2-40B4-BE49-F238E27FC236}">
                <a16:creationId xmlns:a16="http://schemas.microsoft.com/office/drawing/2014/main" id="{7B2C8421-31F7-02ED-D7DD-1BB59B1BE6CB}"/>
              </a:ext>
              <a:ext uri="{C183D7F6-B498-43B3-948B-1728B52AA6E4}">
                <adec:decorative xmlns:adec="http://schemas.microsoft.com/office/drawing/2017/decorative" val="1"/>
              </a:ext>
            </a:extLst>
          </p:cNvPr>
          <p:cNvSpPr/>
          <p:nvPr/>
        </p:nvSpPr>
        <p:spPr>
          <a:xfrm>
            <a:off x="3486912" y="5232922"/>
            <a:ext cx="975360" cy="46329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C86129-0706-6C25-DD62-3A84B36E5B17}"/>
              </a:ext>
              <a:ext uri="{C183D7F6-B498-43B3-948B-1728B52AA6E4}">
                <adec:decorative xmlns:adec="http://schemas.microsoft.com/office/drawing/2017/decorative" val="1"/>
              </a:ext>
            </a:extLst>
          </p:cNvPr>
          <p:cNvSpPr/>
          <p:nvPr/>
        </p:nvSpPr>
        <p:spPr>
          <a:xfrm>
            <a:off x="3486912" y="5696218"/>
            <a:ext cx="560832" cy="2862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2436974-6182-484F-BF2F-17F50E58EF63}"/>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Students (4)</a:t>
            </a:r>
          </a:p>
        </p:txBody>
      </p:sp>
      <p:sp>
        <p:nvSpPr>
          <p:cNvPr id="2" name="Slide Number Placeholder 1">
            <a:extLst>
              <a:ext uri="{FF2B5EF4-FFF2-40B4-BE49-F238E27FC236}">
                <a16:creationId xmlns:a16="http://schemas.microsoft.com/office/drawing/2014/main" id="{B99EF2E3-3A34-4763-A6C6-022C601E3AF6}"/>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25</a:t>
            </a:fld>
            <a:endParaRPr lang="en-US" altLang="en-US"/>
          </a:p>
        </p:txBody>
      </p:sp>
      <p:pic>
        <p:nvPicPr>
          <p:cNvPr id="50180" name="Content Placeholder 3" descr="Please Note: The system will not allow the Region User to save an individual student if the required information (items with asterisks) are not complete.  This is an example of the error warnings when Required Fields are incomplete. &#10;">
            <a:extLst>
              <a:ext uri="{FF2B5EF4-FFF2-40B4-BE49-F238E27FC236}">
                <a16:creationId xmlns:a16="http://schemas.microsoft.com/office/drawing/2014/main" id="{EBED653D-2769-422C-B05F-8DCE73550BA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40000" y="2025650"/>
            <a:ext cx="9144000" cy="40259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BAB5BAEE-6F16-4FB9-B1C6-92C00351D616}"/>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Students (5)</a:t>
            </a:r>
          </a:p>
        </p:txBody>
      </p:sp>
      <p:sp>
        <p:nvSpPr>
          <p:cNvPr id="2" name="Slide Number Placeholder 1">
            <a:extLst>
              <a:ext uri="{FF2B5EF4-FFF2-40B4-BE49-F238E27FC236}">
                <a16:creationId xmlns:a16="http://schemas.microsoft.com/office/drawing/2014/main" id="{5C33ED9B-2D3D-4530-BF8F-1371A4856B2D}"/>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26</a:t>
            </a:fld>
            <a:endParaRPr lang="en-US" altLang="en-US"/>
          </a:p>
        </p:txBody>
      </p:sp>
      <p:pic>
        <p:nvPicPr>
          <p:cNvPr id="6" name="Picture 5" descr="screenshot of how to register students">
            <a:extLst>
              <a:ext uri="{FF2B5EF4-FFF2-40B4-BE49-F238E27FC236}">
                <a16:creationId xmlns:a16="http://schemas.microsoft.com/office/drawing/2014/main" id="{F9103FAD-6CB1-FAB2-E931-828A5B82D55C}"/>
              </a:ext>
            </a:extLst>
          </p:cNvPr>
          <p:cNvPicPr>
            <a:picLocks noChangeAspect="1"/>
          </p:cNvPicPr>
          <p:nvPr/>
        </p:nvPicPr>
        <p:blipFill>
          <a:blip r:embed="rId3"/>
          <a:stretch>
            <a:fillRect/>
          </a:stretch>
        </p:blipFill>
        <p:spPr>
          <a:xfrm>
            <a:off x="914400" y="1529362"/>
            <a:ext cx="10775950" cy="4623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Content Placeholder 6" descr="Edit Student Registration Icon&#10;&#10;Select the pencil icon to edit an individual student’s registration form. &#10;">
            <a:extLst>
              <a:ext uri="{FF2B5EF4-FFF2-40B4-BE49-F238E27FC236}">
                <a16:creationId xmlns:a16="http://schemas.microsoft.com/office/drawing/2014/main" id="{42485B00-B426-49B5-8A9E-2874FA0E142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28750" y="2032598"/>
            <a:ext cx="9592818" cy="3465994"/>
          </a:xfrm>
        </p:spPr>
      </p:pic>
      <p:sp>
        <p:nvSpPr>
          <p:cNvPr id="54275" name="Title 1">
            <a:extLst>
              <a:ext uri="{FF2B5EF4-FFF2-40B4-BE49-F238E27FC236}">
                <a16:creationId xmlns:a16="http://schemas.microsoft.com/office/drawing/2014/main" id="{391AD7D1-AD82-4590-9208-4FDEB7393A18}"/>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Students (6)</a:t>
            </a:r>
          </a:p>
        </p:txBody>
      </p:sp>
      <p:sp>
        <p:nvSpPr>
          <p:cNvPr id="2" name="Slide Number Placeholder 1">
            <a:extLst>
              <a:ext uri="{FF2B5EF4-FFF2-40B4-BE49-F238E27FC236}">
                <a16:creationId xmlns:a16="http://schemas.microsoft.com/office/drawing/2014/main" id="{83F9318A-8312-44B8-B764-F785FE65F3DB}"/>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27</a:t>
            </a:fld>
            <a:endParaRPr lang="en-US" altLang="en-US"/>
          </a:p>
        </p:txBody>
      </p:sp>
      <p:sp>
        <p:nvSpPr>
          <p:cNvPr id="3" name="Rectangle 2">
            <a:extLst>
              <a:ext uri="{FF2B5EF4-FFF2-40B4-BE49-F238E27FC236}">
                <a16:creationId xmlns:a16="http://schemas.microsoft.com/office/drawing/2014/main" id="{ECD5DDCA-5A6C-CB4F-06DA-1A94C82A0404}"/>
              </a:ext>
              <a:ext uri="{C183D7F6-B498-43B3-948B-1728B52AA6E4}">
                <adec:decorative xmlns:adec="http://schemas.microsoft.com/office/drawing/2017/decorative" val="1"/>
              </a:ext>
            </a:extLst>
          </p:cNvPr>
          <p:cNvSpPr/>
          <p:nvPr/>
        </p:nvSpPr>
        <p:spPr>
          <a:xfrm>
            <a:off x="10351008" y="4389120"/>
            <a:ext cx="280416" cy="457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itle 1">
            <a:extLst>
              <a:ext uri="{FF2B5EF4-FFF2-40B4-BE49-F238E27FC236}">
                <a16:creationId xmlns:a16="http://schemas.microsoft.com/office/drawing/2014/main" id="{2CDB736B-D421-4D18-A376-E165AA670957}"/>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Students (7)</a:t>
            </a:r>
          </a:p>
        </p:txBody>
      </p:sp>
      <p:sp>
        <p:nvSpPr>
          <p:cNvPr id="2" name="Slide Number Placeholder 1">
            <a:extLst>
              <a:ext uri="{FF2B5EF4-FFF2-40B4-BE49-F238E27FC236}">
                <a16:creationId xmlns:a16="http://schemas.microsoft.com/office/drawing/2014/main" id="{C1B5E3CE-664F-44E1-8AED-E2AA9EE98BEB}"/>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28</a:t>
            </a:fld>
            <a:endParaRPr lang="en-US" altLang="en-US"/>
          </a:p>
        </p:txBody>
      </p:sp>
      <p:pic>
        <p:nvPicPr>
          <p:cNvPr id="7" name="Picture 6" descr="screenshot of how to register students">
            <a:extLst>
              <a:ext uri="{FF2B5EF4-FFF2-40B4-BE49-F238E27FC236}">
                <a16:creationId xmlns:a16="http://schemas.microsoft.com/office/drawing/2014/main" id="{6AB30884-94A9-2D47-9A48-FC005FCD0BD6}"/>
              </a:ext>
            </a:extLst>
          </p:cNvPr>
          <p:cNvPicPr>
            <a:picLocks noChangeAspect="1"/>
          </p:cNvPicPr>
          <p:nvPr/>
        </p:nvPicPr>
        <p:blipFill>
          <a:blip r:embed="rId3"/>
          <a:stretch>
            <a:fillRect/>
          </a:stretch>
        </p:blipFill>
        <p:spPr>
          <a:xfrm>
            <a:off x="1489710" y="1603761"/>
            <a:ext cx="9083040" cy="4696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a:extLst>
              <a:ext uri="{FF2B5EF4-FFF2-40B4-BE49-F238E27FC236}">
                <a16:creationId xmlns:a16="http://schemas.microsoft.com/office/drawing/2014/main" id="{7E04E926-5AC2-40F5-8270-72DC5E9648D1}"/>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Debate Team</a:t>
            </a:r>
          </a:p>
        </p:txBody>
      </p:sp>
      <p:sp>
        <p:nvSpPr>
          <p:cNvPr id="2" name="Slide Number Placeholder 1">
            <a:extLst>
              <a:ext uri="{FF2B5EF4-FFF2-40B4-BE49-F238E27FC236}">
                <a16:creationId xmlns:a16="http://schemas.microsoft.com/office/drawing/2014/main" id="{ED07F510-7EBF-4FAA-9958-076A26756D78}"/>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29</a:t>
            </a:fld>
            <a:endParaRPr lang="en-US" altLang="en-US"/>
          </a:p>
        </p:txBody>
      </p:sp>
      <p:pic>
        <p:nvPicPr>
          <p:cNvPr id="1026" name="Picture 2" descr="screenshot of how to register a debate team">
            <a:extLst>
              <a:ext uri="{FF2B5EF4-FFF2-40B4-BE49-F238E27FC236}">
                <a16:creationId xmlns:a16="http://schemas.microsoft.com/office/drawing/2014/main" id="{FE07F4B7-7AFC-CC16-B6E9-C2ECD3148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702" y="1529362"/>
            <a:ext cx="10802112" cy="4566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520020A-0C56-4458-9F9D-57B87E1EC08C}"/>
              </a:ext>
            </a:extLst>
          </p:cNvPr>
          <p:cNvSpPr>
            <a:spLocks noGrp="1"/>
          </p:cNvSpPr>
          <p:nvPr>
            <p:ph type="title"/>
          </p:nvPr>
        </p:nvSpPr>
        <p:spPr>
          <a:xfrm>
            <a:off x="1371597" y="348865"/>
            <a:ext cx="10044023" cy="877729"/>
          </a:xfrm>
          <a:noFill/>
        </p:spPr>
        <p:txBody>
          <a:bodyPr anchor="ctr">
            <a:normAutofit/>
          </a:bodyPr>
          <a:lstStyle/>
          <a:p>
            <a:r>
              <a:rPr lang="en-US" dirty="0">
                <a:solidFill>
                  <a:srgbClr val="FFFFFF"/>
                </a:solidFill>
                <a:cs typeface="Arial"/>
              </a:rPr>
              <a:t>Meeting Agreements</a:t>
            </a:r>
            <a:endParaRPr lang="en-US" dirty="0">
              <a:solidFill>
                <a:srgbClr val="FFFFFF"/>
              </a:solidFill>
            </a:endParaRPr>
          </a:p>
        </p:txBody>
      </p:sp>
      <p:graphicFrame>
        <p:nvGraphicFramePr>
          <p:cNvPr id="6" name="TextBox 1">
            <a:extLst>
              <a:ext uri="{FF2B5EF4-FFF2-40B4-BE49-F238E27FC236}">
                <a16:creationId xmlns:a16="http://schemas.microsoft.com/office/drawing/2014/main" id="{E0DB3727-FDDD-149B-DA27-6A1F7847C6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00827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2D28EDB-AF45-07E8-EE78-A521436212F1}"/>
              </a:ext>
            </a:extLst>
          </p:cNvPr>
          <p:cNvSpPr txBox="1"/>
          <p:nvPr/>
        </p:nvSpPr>
        <p:spPr>
          <a:xfrm>
            <a:off x="8128857" y="6027694"/>
            <a:ext cx="2685447" cy="369332"/>
          </a:xfrm>
          <a:prstGeom prst="rect">
            <a:avLst/>
          </a:prstGeom>
          <a:noFill/>
        </p:spPr>
        <p:txBody>
          <a:bodyPr wrap="square">
            <a:spAutoFit/>
          </a:bodyPr>
          <a:lstStyle/>
          <a:p>
            <a:r>
              <a:rPr lang="en-US" dirty="0">
                <a:hlinkClick r:id="rId8"/>
              </a:rPr>
              <a:t>MEP Online Systems</a:t>
            </a:r>
            <a:endParaRPr lang="en-US" dirty="0"/>
          </a:p>
        </p:txBody>
      </p:sp>
    </p:spTree>
    <p:extLst>
      <p:ext uri="{BB962C8B-B14F-4D97-AF65-F5344CB8AC3E}">
        <p14:creationId xmlns:p14="http://schemas.microsoft.com/office/powerpoint/2010/main" val="110104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38436BD5-EADC-4FFE-8367-42684123C775}"/>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Debate Team (2)</a:t>
            </a:r>
          </a:p>
        </p:txBody>
      </p:sp>
      <p:sp>
        <p:nvSpPr>
          <p:cNvPr id="2" name="Slide Number Placeholder 1">
            <a:extLst>
              <a:ext uri="{FF2B5EF4-FFF2-40B4-BE49-F238E27FC236}">
                <a16:creationId xmlns:a16="http://schemas.microsoft.com/office/drawing/2014/main" id="{8070FF07-7191-4607-840C-2962EFC15D3D}"/>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30</a:t>
            </a:fld>
            <a:endParaRPr lang="en-US" altLang="en-US"/>
          </a:p>
        </p:txBody>
      </p:sp>
      <p:pic>
        <p:nvPicPr>
          <p:cNvPr id="6" name="Picture 5" descr="screenshot of how to register a debate team">
            <a:extLst>
              <a:ext uri="{FF2B5EF4-FFF2-40B4-BE49-F238E27FC236}">
                <a16:creationId xmlns:a16="http://schemas.microsoft.com/office/drawing/2014/main" id="{8C221DDC-9C48-A46F-ED7B-CAE751941470}"/>
              </a:ext>
            </a:extLst>
          </p:cNvPr>
          <p:cNvPicPr>
            <a:picLocks noChangeAspect="1"/>
          </p:cNvPicPr>
          <p:nvPr/>
        </p:nvPicPr>
        <p:blipFill>
          <a:blip r:embed="rId3"/>
          <a:stretch>
            <a:fillRect/>
          </a:stretch>
        </p:blipFill>
        <p:spPr>
          <a:xfrm>
            <a:off x="609600" y="1761952"/>
            <a:ext cx="10509504" cy="4486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49B30B1F-2C3F-4099-8861-2C12911DD638}"/>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Debate Team (3)</a:t>
            </a:r>
          </a:p>
        </p:txBody>
      </p:sp>
      <p:sp>
        <p:nvSpPr>
          <p:cNvPr id="2" name="Slide Number Placeholder 1">
            <a:extLst>
              <a:ext uri="{FF2B5EF4-FFF2-40B4-BE49-F238E27FC236}">
                <a16:creationId xmlns:a16="http://schemas.microsoft.com/office/drawing/2014/main" id="{149D23E1-695B-4422-9803-87237189FF7D}"/>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31</a:t>
            </a:fld>
            <a:endParaRPr lang="en-US" altLang="en-US"/>
          </a:p>
        </p:txBody>
      </p:sp>
      <p:pic>
        <p:nvPicPr>
          <p:cNvPr id="13" name="Picture 12" descr="screenshot of how to register a debate team">
            <a:extLst>
              <a:ext uri="{FF2B5EF4-FFF2-40B4-BE49-F238E27FC236}">
                <a16:creationId xmlns:a16="http://schemas.microsoft.com/office/drawing/2014/main" id="{CAC02D45-1617-322A-4A0D-75AD9B78EEC3}"/>
              </a:ext>
            </a:extLst>
          </p:cNvPr>
          <p:cNvPicPr>
            <a:picLocks noChangeAspect="1"/>
          </p:cNvPicPr>
          <p:nvPr/>
        </p:nvPicPr>
        <p:blipFill>
          <a:blip r:embed="rId3"/>
          <a:stretch>
            <a:fillRect/>
          </a:stretch>
        </p:blipFill>
        <p:spPr>
          <a:xfrm>
            <a:off x="633984" y="1606191"/>
            <a:ext cx="10924032" cy="4565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7215357E-30EE-4BD1-933C-C20EDA2446F0}"/>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Debate Team (4)</a:t>
            </a:r>
          </a:p>
        </p:txBody>
      </p:sp>
      <p:sp>
        <p:nvSpPr>
          <p:cNvPr id="2" name="Slide Number Placeholder 1">
            <a:extLst>
              <a:ext uri="{FF2B5EF4-FFF2-40B4-BE49-F238E27FC236}">
                <a16:creationId xmlns:a16="http://schemas.microsoft.com/office/drawing/2014/main" id="{709C02CD-4EB8-4E00-9943-07BF373E4A96}"/>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32</a:t>
            </a:fld>
            <a:endParaRPr lang="en-US" altLang="en-US"/>
          </a:p>
        </p:txBody>
      </p:sp>
      <p:pic>
        <p:nvPicPr>
          <p:cNvPr id="7" name="Picture 6" descr="screenshot of how to register a debate team">
            <a:extLst>
              <a:ext uri="{FF2B5EF4-FFF2-40B4-BE49-F238E27FC236}">
                <a16:creationId xmlns:a16="http://schemas.microsoft.com/office/drawing/2014/main" id="{A7B9393E-9B2D-D3D2-2024-F3BA71E3A176}"/>
              </a:ext>
            </a:extLst>
          </p:cNvPr>
          <p:cNvPicPr>
            <a:picLocks noChangeAspect="1"/>
          </p:cNvPicPr>
          <p:nvPr/>
        </p:nvPicPr>
        <p:blipFill>
          <a:blip r:embed="rId3"/>
          <a:stretch>
            <a:fillRect/>
          </a:stretch>
        </p:blipFill>
        <p:spPr>
          <a:xfrm>
            <a:off x="586994" y="1556794"/>
            <a:ext cx="10728960" cy="4691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85405F4B-4F9B-44B2-9796-386AF584DDCE}"/>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Debate Team (5)</a:t>
            </a:r>
          </a:p>
        </p:txBody>
      </p:sp>
      <p:sp>
        <p:nvSpPr>
          <p:cNvPr id="2" name="Slide Number Placeholder 1">
            <a:extLst>
              <a:ext uri="{FF2B5EF4-FFF2-40B4-BE49-F238E27FC236}">
                <a16:creationId xmlns:a16="http://schemas.microsoft.com/office/drawing/2014/main" id="{A2F1F309-55EB-479C-8D1D-563E90A566D5}"/>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33</a:t>
            </a:fld>
            <a:endParaRPr lang="en-US" altLang="en-US"/>
          </a:p>
        </p:txBody>
      </p:sp>
      <p:pic>
        <p:nvPicPr>
          <p:cNvPr id="7" name="Picture 6" descr="screenshot of how to register a debate team">
            <a:extLst>
              <a:ext uri="{FF2B5EF4-FFF2-40B4-BE49-F238E27FC236}">
                <a16:creationId xmlns:a16="http://schemas.microsoft.com/office/drawing/2014/main" id="{0E25B6F7-FBB4-9E5F-2B70-5EC7D97F8F2C}"/>
              </a:ext>
            </a:extLst>
          </p:cNvPr>
          <p:cNvPicPr>
            <a:picLocks noChangeAspect="1"/>
          </p:cNvPicPr>
          <p:nvPr/>
        </p:nvPicPr>
        <p:blipFill>
          <a:blip r:embed="rId3"/>
          <a:stretch>
            <a:fillRect/>
          </a:stretch>
        </p:blipFill>
        <p:spPr>
          <a:xfrm>
            <a:off x="734265" y="1816608"/>
            <a:ext cx="10723469" cy="4188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itle 1">
            <a:extLst>
              <a:ext uri="{FF2B5EF4-FFF2-40B4-BE49-F238E27FC236}">
                <a16:creationId xmlns:a16="http://schemas.microsoft.com/office/drawing/2014/main" id="{3E30581B-FE5F-4183-A42D-521197268425}"/>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Debate Team (6)</a:t>
            </a:r>
          </a:p>
        </p:txBody>
      </p:sp>
      <p:sp>
        <p:nvSpPr>
          <p:cNvPr id="2" name="Slide Number Placeholder 1">
            <a:extLst>
              <a:ext uri="{FF2B5EF4-FFF2-40B4-BE49-F238E27FC236}">
                <a16:creationId xmlns:a16="http://schemas.microsoft.com/office/drawing/2014/main" id="{26A84E0F-6FDE-4A93-AB4E-80F2237BB5C1}"/>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34</a:t>
            </a:fld>
            <a:endParaRPr lang="en-US" altLang="en-US"/>
          </a:p>
        </p:txBody>
      </p:sp>
      <p:pic>
        <p:nvPicPr>
          <p:cNvPr id="6" name="Picture 5" descr="screenshot of how to register a debate team">
            <a:extLst>
              <a:ext uri="{FF2B5EF4-FFF2-40B4-BE49-F238E27FC236}">
                <a16:creationId xmlns:a16="http://schemas.microsoft.com/office/drawing/2014/main" id="{3DC62338-EAE1-013A-61F8-5E87500BDEFD}"/>
              </a:ext>
            </a:extLst>
          </p:cNvPr>
          <p:cNvPicPr>
            <a:picLocks noChangeAspect="1"/>
          </p:cNvPicPr>
          <p:nvPr/>
        </p:nvPicPr>
        <p:blipFill>
          <a:blip r:embed="rId3"/>
          <a:stretch>
            <a:fillRect/>
          </a:stretch>
        </p:blipFill>
        <p:spPr>
          <a:xfrm>
            <a:off x="853440" y="1614706"/>
            <a:ext cx="10716768" cy="4358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D380E-3121-D88A-32FA-18C7BEB9F5FA}"/>
            </a:ext>
          </a:extLst>
        </p:cNvPr>
        <p:cNvGrpSpPr/>
        <p:nvPr/>
      </p:nvGrpSpPr>
      <p:grpSpPr>
        <a:xfrm>
          <a:off x="0" y="0"/>
          <a:ext cx="0" cy="0"/>
          <a:chOff x="0" y="0"/>
          <a:chExt cx="0" cy="0"/>
        </a:xfrm>
      </p:grpSpPr>
      <p:sp>
        <p:nvSpPr>
          <p:cNvPr id="68611" name="Title 1">
            <a:extLst>
              <a:ext uri="{FF2B5EF4-FFF2-40B4-BE49-F238E27FC236}">
                <a16:creationId xmlns:a16="http://schemas.microsoft.com/office/drawing/2014/main" id="{4D29F0E4-8BE2-9B5F-5D42-E481A34CD39A}"/>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Debate Team (7)</a:t>
            </a:r>
          </a:p>
        </p:txBody>
      </p:sp>
      <p:sp>
        <p:nvSpPr>
          <p:cNvPr id="2" name="Slide Number Placeholder 1">
            <a:extLst>
              <a:ext uri="{FF2B5EF4-FFF2-40B4-BE49-F238E27FC236}">
                <a16:creationId xmlns:a16="http://schemas.microsoft.com/office/drawing/2014/main" id="{6CDF4D98-5336-1480-ADD3-291847B326F1}"/>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35</a:t>
            </a:fld>
            <a:endParaRPr lang="en-US" altLang="en-US"/>
          </a:p>
        </p:txBody>
      </p:sp>
      <p:pic>
        <p:nvPicPr>
          <p:cNvPr id="4" name="Picture 3" descr="screenshot of how to register a debate team">
            <a:extLst>
              <a:ext uri="{FF2B5EF4-FFF2-40B4-BE49-F238E27FC236}">
                <a16:creationId xmlns:a16="http://schemas.microsoft.com/office/drawing/2014/main" id="{95E48806-5C27-4B16-5F45-40534A39021F}"/>
              </a:ext>
            </a:extLst>
          </p:cNvPr>
          <p:cNvPicPr>
            <a:picLocks noChangeAspect="1"/>
          </p:cNvPicPr>
          <p:nvPr/>
        </p:nvPicPr>
        <p:blipFill>
          <a:blip r:embed="rId3"/>
          <a:stretch>
            <a:fillRect/>
          </a:stretch>
        </p:blipFill>
        <p:spPr>
          <a:xfrm>
            <a:off x="1194816" y="1889569"/>
            <a:ext cx="10107168" cy="4358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76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6E871-0B7A-674D-0690-76E631278BAB}"/>
            </a:ext>
          </a:extLst>
        </p:cNvPr>
        <p:cNvGrpSpPr/>
        <p:nvPr/>
      </p:nvGrpSpPr>
      <p:grpSpPr>
        <a:xfrm>
          <a:off x="0" y="0"/>
          <a:ext cx="0" cy="0"/>
          <a:chOff x="0" y="0"/>
          <a:chExt cx="0" cy="0"/>
        </a:xfrm>
      </p:grpSpPr>
      <p:sp>
        <p:nvSpPr>
          <p:cNvPr id="68611" name="Title 1">
            <a:extLst>
              <a:ext uri="{FF2B5EF4-FFF2-40B4-BE49-F238E27FC236}">
                <a16:creationId xmlns:a16="http://schemas.microsoft.com/office/drawing/2014/main" id="{52D3BB59-0F20-2DA8-FC9E-70488B6FE74B}"/>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Debate Team (8)</a:t>
            </a:r>
          </a:p>
        </p:txBody>
      </p:sp>
      <p:sp>
        <p:nvSpPr>
          <p:cNvPr id="2" name="Slide Number Placeholder 1">
            <a:extLst>
              <a:ext uri="{FF2B5EF4-FFF2-40B4-BE49-F238E27FC236}">
                <a16:creationId xmlns:a16="http://schemas.microsoft.com/office/drawing/2014/main" id="{F6562A44-CB76-0175-4A16-52B93525CC98}"/>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36</a:t>
            </a:fld>
            <a:endParaRPr lang="en-US" altLang="en-US"/>
          </a:p>
        </p:txBody>
      </p:sp>
      <p:pic>
        <p:nvPicPr>
          <p:cNvPr id="5" name="Picture 4" descr="screenshot of how to register a debate team">
            <a:extLst>
              <a:ext uri="{FF2B5EF4-FFF2-40B4-BE49-F238E27FC236}">
                <a16:creationId xmlns:a16="http://schemas.microsoft.com/office/drawing/2014/main" id="{16EF59AE-F8C0-7423-9606-F56AB5A14988}"/>
              </a:ext>
            </a:extLst>
          </p:cNvPr>
          <p:cNvPicPr>
            <a:picLocks noChangeAspect="1"/>
          </p:cNvPicPr>
          <p:nvPr/>
        </p:nvPicPr>
        <p:blipFill>
          <a:blip r:embed="rId3"/>
          <a:stretch>
            <a:fillRect/>
          </a:stretch>
        </p:blipFill>
        <p:spPr>
          <a:xfrm>
            <a:off x="1560576" y="1670304"/>
            <a:ext cx="9326880" cy="4713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2930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itle 1">
            <a:extLst>
              <a:ext uri="{FF2B5EF4-FFF2-40B4-BE49-F238E27FC236}">
                <a16:creationId xmlns:a16="http://schemas.microsoft.com/office/drawing/2014/main" id="{34F1CB4A-E80C-4968-8550-1F166611EC80}"/>
              </a:ext>
            </a:extLst>
          </p:cNvPr>
          <p:cNvSpPr>
            <a:spLocks noGrp="1"/>
          </p:cNvSpPr>
          <p:nvPr>
            <p:ph type="title"/>
          </p:nvPr>
        </p:nvSpPr>
        <p:spPr/>
        <p:txBody>
          <a:bodyPr/>
          <a:lstStyle/>
          <a:p>
            <a:r>
              <a:rPr lang="en-US" altLang="en-US" dirty="0"/>
              <a:t> Regional Tournament Registration: </a:t>
            </a:r>
            <a:br>
              <a:rPr lang="en-US" altLang="en-US" dirty="0"/>
            </a:br>
            <a:r>
              <a:rPr lang="en-US" altLang="en-US" dirty="0"/>
              <a:t>“Others”</a:t>
            </a:r>
          </a:p>
        </p:txBody>
      </p:sp>
      <p:sp>
        <p:nvSpPr>
          <p:cNvPr id="2" name="Slide Number Placeholder 1">
            <a:extLst>
              <a:ext uri="{FF2B5EF4-FFF2-40B4-BE49-F238E27FC236}">
                <a16:creationId xmlns:a16="http://schemas.microsoft.com/office/drawing/2014/main" id="{1792C2A3-463F-4938-96ED-D262B4848BB2}"/>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37</a:t>
            </a:fld>
            <a:endParaRPr lang="en-US" altLang="en-US"/>
          </a:p>
        </p:txBody>
      </p:sp>
      <p:pic>
        <p:nvPicPr>
          <p:cNvPr id="8" name="Picture 7" descr="screenshot of how to register &quot;others&quot;">
            <a:extLst>
              <a:ext uri="{FF2B5EF4-FFF2-40B4-BE49-F238E27FC236}">
                <a16:creationId xmlns:a16="http://schemas.microsoft.com/office/drawing/2014/main" id="{EBB692EB-A459-6316-F3BB-BFF0C7DD29D4}"/>
              </a:ext>
            </a:extLst>
          </p:cNvPr>
          <p:cNvPicPr>
            <a:picLocks noChangeAspect="1"/>
          </p:cNvPicPr>
          <p:nvPr/>
        </p:nvPicPr>
        <p:blipFill>
          <a:blip r:embed="rId3"/>
          <a:stretch>
            <a:fillRect/>
          </a:stretch>
        </p:blipFill>
        <p:spPr>
          <a:xfrm>
            <a:off x="768096" y="1737163"/>
            <a:ext cx="10460736" cy="4303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le 1">
            <a:extLst>
              <a:ext uri="{FF2B5EF4-FFF2-40B4-BE49-F238E27FC236}">
                <a16:creationId xmlns:a16="http://schemas.microsoft.com/office/drawing/2014/main" id="{6733A233-83F6-4054-9CD3-175D58179F69}"/>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“Others” (2)</a:t>
            </a:r>
          </a:p>
        </p:txBody>
      </p:sp>
      <p:sp>
        <p:nvSpPr>
          <p:cNvPr id="2" name="Slide Number Placeholder 1">
            <a:extLst>
              <a:ext uri="{FF2B5EF4-FFF2-40B4-BE49-F238E27FC236}">
                <a16:creationId xmlns:a16="http://schemas.microsoft.com/office/drawing/2014/main" id="{84E71E70-3CF2-4119-BD47-00E48BA7E846}"/>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38</a:t>
            </a:fld>
            <a:endParaRPr lang="en-US" altLang="en-US"/>
          </a:p>
        </p:txBody>
      </p:sp>
      <p:pic>
        <p:nvPicPr>
          <p:cNvPr id="6" name="Picture 5" descr="screenshot of how to register &quot;others&quot;">
            <a:extLst>
              <a:ext uri="{FF2B5EF4-FFF2-40B4-BE49-F238E27FC236}">
                <a16:creationId xmlns:a16="http://schemas.microsoft.com/office/drawing/2014/main" id="{4E2561C2-5D22-8432-4509-5666F5DCCFB8}"/>
              </a:ext>
            </a:extLst>
          </p:cNvPr>
          <p:cNvPicPr>
            <a:picLocks noChangeAspect="1"/>
          </p:cNvPicPr>
          <p:nvPr/>
        </p:nvPicPr>
        <p:blipFill>
          <a:blip r:embed="rId3"/>
          <a:stretch>
            <a:fillRect/>
          </a:stretch>
        </p:blipFill>
        <p:spPr>
          <a:xfrm>
            <a:off x="1647897" y="1613958"/>
            <a:ext cx="9154215" cy="4634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itle 1">
            <a:extLst>
              <a:ext uri="{FF2B5EF4-FFF2-40B4-BE49-F238E27FC236}">
                <a16:creationId xmlns:a16="http://schemas.microsoft.com/office/drawing/2014/main" id="{A41C7A43-18D9-42A7-8C82-30535BBD9BC7}"/>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“Others” (3)</a:t>
            </a:r>
          </a:p>
        </p:txBody>
      </p:sp>
      <p:sp>
        <p:nvSpPr>
          <p:cNvPr id="2" name="Slide Number Placeholder 1">
            <a:extLst>
              <a:ext uri="{FF2B5EF4-FFF2-40B4-BE49-F238E27FC236}">
                <a16:creationId xmlns:a16="http://schemas.microsoft.com/office/drawing/2014/main" id="{CD91B526-E678-405B-A70C-DC216BACA136}"/>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39</a:t>
            </a:fld>
            <a:endParaRPr lang="en-US" altLang="en-US"/>
          </a:p>
        </p:txBody>
      </p:sp>
      <p:pic>
        <p:nvPicPr>
          <p:cNvPr id="7" name="Picture 6" descr="screenshot of how to register &quot;others&quot;">
            <a:extLst>
              <a:ext uri="{FF2B5EF4-FFF2-40B4-BE49-F238E27FC236}">
                <a16:creationId xmlns:a16="http://schemas.microsoft.com/office/drawing/2014/main" id="{3F4E85CC-0654-D79A-529A-E72EA043C8C3}"/>
              </a:ext>
            </a:extLst>
          </p:cNvPr>
          <p:cNvPicPr>
            <a:picLocks noChangeAspect="1"/>
          </p:cNvPicPr>
          <p:nvPr/>
        </p:nvPicPr>
        <p:blipFill>
          <a:blip r:embed="rId3"/>
          <a:stretch>
            <a:fillRect/>
          </a:stretch>
        </p:blipFill>
        <p:spPr>
          <a:xfrm>
            <a:off x="1085088" y="1529362"/>
            <a:ext cx="9997440" cy="4826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9FE73F54-FEBD-46D7-B573-1B360730F3AD}"/>
              </a:ext>
            </a:extLst>
          </p:cNvPr>
          <p:cNvSpPr>
            <a:spLocks noGrp="1"/>
          </p:cNvSpPr>
          <p:nvPr>
            <p:ph type="title"/>
          </p:nvPr>
        </p:nvSpPr>
        <p:spPr>
          <a:xfrm>
            <a:off x="152400" y="203799"/>
            <a:ext cx="11887200" cy="1325563"/>
          </a:xfrm>
        </p:spPr>
        <p:txBody>
          <a:bodyPr anchor="ctr">
            <a:normAutofit/>
          </a:bodyPr>
          <a:lstStyle/>
          <a:p>
            <a:r>
              <a:rPr lang="en-US"/>
              <a:t>Outline and Objectives</a:t>
            </a:r>
            <a:endParaRPr lang="en-US" altLang="en-US" b="1" dirty="0"/>
          </a:p>
        </p:txBody>
      </p:sp>
      <p:sp>
        <p:nvSpPr>
          <p:cNvPr id="15363" name="Content Placeholder 2">
            <a:extLst>
              <a:ext uri="{FF2B5EF4-FFF2-40B4-BE49-F238E27FC236}">
                <a16:creationId xmlns:a16="http://schemas.microsoft.com/office/drawing/2014/main" id="{3AF29969-99A4-40FB-97FB-06E9122AA5BE}"/>
              </a:ext>
            </a:extLst>
          </p:cNvPr>
          <p:cNvSpPr>
            <a:spLocks noGrp="1"/>
          </p:cNvSpPr>
          <p:nvPr>
            <p:ph sz="half" idx="1"/>
          </p:nvPr>
        </p:nvSpPr>
        <p:spPr>
          <a:xfrm>
            <a:off x="152400" y="1638300"/>
            <a:ext cx="5852160" cy="5015901"/>
          </a:xfrm>
        </p:spPr>
        <p:txBody>
          <a:bodyPr>
            <a:normAutofit/>
          </a:bodyPr>
          <a:lstStyle/>
          <a:p>
            <a:pPr lvl="1"/>
            <a:r>
              <a:rPr lang="en-US" altLang="en-US" sz="3200" dirty="0"/>
              <a:t>Navigating the System </a:t>
            </a:r>
          </a:p>
          <a:p>
            <a:pPr lvl="1"/>
            <a:r>
              <a:rPr lang="en-US" altLang="en-US" sz="3200" dirty="0"/>
              <a:t>Creating a Regional Tournament</a:t>
            </a:r>
          </a:p>
          <a:p>
            <a:pPr lvl="1"/>
            <a:r>
              <a:rPr lang="en-US" altLang="en-US" sz="3200" dirty="0"/>
              <a:t>“Student” Registration</a:t>
            </a:r>
          </a:p>
          <a:p>
            <a:pPr lvl="1"/>
            <a:r>
              <a:rPr lang="en-US" altLang="en-US" sz="3200" dirty="0"/>
              <a:t>“Debate Team” Registration</a:t>
            </a:r>
          </a:p>
          <a:p>
            <a:pPr lvl="1"/>
            <a:r>
              <a:rPr lang="en-US" altLang="en-US" sz="3200" dirty="0"/>
              <a:t>“Others” Registration</a:t>
            </a:r>
          </a:p>
          <a:p>
            <a:pPr lvl="1"/>
            <a:r>
              <a:rPr lang="en-US" altLang="en-US" sz="3200" dirty="0"/>
              <a:t>Completing the Registration Process</a:t>
            </a:r>
          </a:p>
          <a:p>
            <a:endParaRPr lang="en-US" altLang="en-US" dirty="0"/>
          </a:p>
        </p:txBody>
      </p:sp>
      <p:pic>
        <p:nvPicPr>
          <p:cNvPr id="2" name="Picture 1" descr="Two Puppetry tutors showing their Chispirito puppets. ">
            <a:extLst>
              <a:ext uri="{FF2B5EF4-FFF2-40B4-BE49-F238E27FC236}">
                <a16:creationId xmlns:a16="http://schemas.microsoft.com/office/drawing/2014/main" id="{B2735CBC-37FD-0AC9-CC8E-01EA9FA9F65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41263" y="1638299"/>
            <a:ext cx="5144514" cy="5015901"/>
          </a:xfrm>
          <a:prstGeom prst="rect">
            <a:avLst/>
          </a:prstGeom>
          <a:noFill/>
        </p:spPr>
      </p:pic>
      <p:sp>
        <p:nvSpPr>
          <p:cNvPr id="4" name="Slide Number Placeholder 3" hidden="1">
            <a:extLst>
              <a:ext uri="{FF2B5EF4-FFF2-40B4-BE49-F238E27FC236}">
                <a16:creationId xmlns:a16="http://schemas.microsoft.com/office/drawing/2014/main" id="{E518CF30-E0D2-41BD-A10D-C03063BCFFC7}"/>
              </a:ext>
            </a:extLst>
          </p:cNvPr>
          <p:cNvSpPr>
            <a:spLocks noGrp="1"/>
          </p:cNvSpPr>
          <p:nvPr>
            <p:ph type="sldNum" sz="quarter" idx="4294967295"/>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Aft>
                <a:spcPts val="600"/>
              </a:spcAft>
              <a:defRPr/>
            </a:pPr>
            <a:fld id="{7BE5ABE5-0FB0-4F21-BF3D-FDEA56F761DA}" type="slidenum">
              <a:rPr lang="en-US" altLang="en-US" smtClean="0"/>
              <a:pPr>
                <a:spcAft>
                  <a:spcPts val="600"/>
                </a:spcAft>
                <a:defRPr/>
              </a:pPr>
              <a:t>4</a:t>
            </a:fld>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1">
            <a:extLst>
              <a:ext uri="{FF2B5EF4-FFF2-40B4-BE49-F238E27FC236}">
                <a16:creationId xmlns:a16="http://schemas.microsoft.com/office/drawing/2014/main" id="{5D99E1C9-97C1-423C-BADE-1FF2B025E667}"/>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“Others” (4)</a:t>
            </a:r>
          </a:p>
        </p:txBody>
      </p:sp>
      <p:sp>
        <p:nvSpPr>
          <p:cNvPr id="2" name="Slide Number Placeholder 1">
            <a:extLst>
              <a:ext uri="{FF2B5EF4-FFF2-40B4-BE49-F238E27FC236}">
                <a16:creationId xmlns:a16="http://schemas.microsoft.com/office/drawing/2014/main" id="{587C98CD-6817-4BF5-B9CF-0416A9C321A2}"/>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40</a:t>
            </a:fld>
            <a:endParaRPr lang="en-US" altLang="en-US"/>
          </a:p>
        </p:txBody>
      </p:sp>
      <p:pic>
        <p:nvPicPr>
          <p:cNvPr id="7" name="Picture 6" descr="screenshot of how to register &quot;others&quot;">
            <a:extLst>
              <a:ext uri="{FF2B5EF4-FFF2-40B4-BE49-F238E27FC236}">
                <a16:creationId xmlns:a16="http://schemas.microsoft.com/office/drawing/2014/main" id="{B7D3E864-684A-8C60-045D-7007F251D250}"/>
              </a:ext>
            </a:extLst>
          </p:cNvPr>
          <p:cNvPicPr>
            <a:picLocks noChangeAspect="1"/>
          </p:cNvPicPr>
          <p:nvPr/>
        </p:nvPicPr>
        <p:blipFill>
          <a:blip r:embed="rId3"/>
          <a:stretch>
            <a:fillRect/>
          </a:stretch>
        </p:blipFill>
        <p:spPr>
          <a:xfrm>
            <a:off x="610286" y="1553565"/>
            <a:ext cx="10971428" cy="4694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itle 1">
            <a:extLst>
              <a:ext uri="{FF2B5EF4-FFF2-40B4-BE49-F238E27FC236}">
                <a16:creationId xmlns:a16="http://schemas.microsoft.com/office/drawing/2014/main" id="{4086D4BC-40C4-4FD1-9836-7E64E7885089}"/>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“Others” (5)</a:t>
            </a:r>
          </a:p>
        </p:txBody>
      </p:sp>
      <p:sp>
        <p:nvSpPr>
          <p:cNvPr id="2" name="Slide Number Placeholder 1">
            <a:extLst>
              <a:ext uri="{FF2B5EF4-FFF2-40B4-BE49-F238E27FC236}">
                <a16:creationId xmlns:a16="http://schemas.microsoft.com/office/drawing/2014/main" id="{A5AD6B19-0DC9-44D1-B688-C439B6206C80}"/>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41</a:t>
            </a:fld>
            <a:endParaRPr lang="en-US" altLang="en-US"/>
          </a:p>
        </p:txBody>
      </p:sp>
      <p:pic>
        <p:nvPicPr>
          <p:cNvPr id="7" name="Picture 6" descr="screenshot of how to register &quot;others&quot;">
            <a:extLst>
              <a:ext uri="{FF2B5EF4-FFF2-40B4-BE49-F238E27FC236}">
                <a16:creationId xmlns:a16="http://schemas.microsoft.com/office/drawing/2014/main" id="{1AF16254-E504-CE74-C61E-4247C81055F9}"/>
              </a:ext>
            </a:extLst>
          </p:cNvPr>
          <p:cNvPicPr>
            <a:picLocks noChangeAspect="1"/>
          </p:cNvPicPr>
          <p:nvPr/>
        </p:nvPicPr>
        <p:blipFill>
          <a:blip r:embed="rId3"/>
          <a:stretch>
            <a:fillRect/>
          </a:stretch>
        </p:blipFill>
        <p:spPr>
          <a:xfrm>
            <a:off x="1303367" y="1635959"/>
            <a:ext cx="9585265" cy="4962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FCE57-4F90-C0FD-C98E-004E50D6E7B5}"/>
            </a:ext>
          </a:extLst>
        </p:cNvPr>
        <p:cNvGrpSpPr/>
        <p:nvPr/>
      </p:nvGrpSpPr>
      <p:grpSpPr>
        <a:xfrm>
          <a:off x="0" y="0"/>
          <a:ext cx="0" cy="0"/>
          <a:chOff x="0" y="0"/>
          <a:chExt cx="0" cy="0"/>
        </a:xfrm>
      </p:grpSpPr>
      <p:sp>
        <p:nvSpPr>
          <p:cNvPr id="78851" name="Title 1">
            <a:extLst>
              <a:ext uri="{FF2B5EF4-FFF2-40B4-BE49-F238E27FC236}">
                <a16:creationId xmlns:a16="http://schemas.microsoft.com/office/drawing/2014/main" id="{47F97A87-6839-FE31-0DC5-85FF49EFD633}"/>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“Others” (6)</a:t>
            </a:r>
          </a:p>
        </p:txBody>
      </p:sp>
      <p:sp>
        <p:nvSpPr>
          <p:cNvPr id="2" name="Slide Number Placeholder 1">
            <a:extLst>
              <a:ext uri="{FF2B5EF4-FFF2-40B4-BE49-F238E27FC236}">
                <a16:creationId xmlns:a16="http://schemas.microsoft.com/office/drawing/2014/main" id="{AB778CCB-7AC0-552A-8EE7-148D4091BBF9}"/>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42</a:t>
            </a:fld>
            <a:endParaRPr lang="en-US" altLang="en-US"/>
          </a:p>
        </p:txBody>
      </p:sp>
      <p:pic>
        <p:nvPicPr>
          <p:cNvPr id="6" name="Picture 5" descr="screenshot of how to register &quot;others&quot;">
            <a:extLst>
              <a:ext uri="{FF2B5EF4-FFF2-40B4-BE49-F238E27FC236}">
                <a16:creationId xmlns:a16="http://schemas.microsoft.com/office/drawing/2014/main" id="{EBC03BA7-EB83-FD1D-240F-63F156F4A606}"/>
              </a:ext>
            </a:extLst>
          </p:cNvPr>
          <p:cNvPicPr>
            <a:picLocks noChangeAspect="1"/>
          </p:cNvPicPr>
          <p:nvPr/>
        </p:nvPicPr>
        <p:blipFill>
          <a:blip r:embed="rId3"/>
          <a:stretch>
            <a:fillRect/>
          </a:stretch>
        </p:blipFill>
        <p:spPr>
          <a:xfrm>
            <a:off x="1447763" y="1697272"/>
            <a:ext cx="9296474" cy="4664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0540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8A28F60E-346D-4DD3-AD99-BBF4F7C6506A}"/>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“Others” (7)</a:t>
            </a:r>
          </a:p>
        </p:txBody>
      </p:sp>
      <p:sp>
        <p:nvSpPr>
          <p:cNvPr id="2" name="Slide Number Placeholder 1">
            <a:extLst>
              <a:ext uri="{FF2B5EF4-FFF2-40B4-BE49-F238E27FC236}">
                <a16:creationId xmlns:a16="http://schemas.microsoft.com/office/drawing/2014/main" id="{A08F387E-ACAA-47C0-946D-02DA2029E383}"/>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43</a:t>
            </a:fld>
            <a:endParaRPr lang="en-US" altLang="en-US"/>
          </a:p>
        </p:txBody>
      </p:sp>
      <p:pic>
        <p:nvPicPr>
          <p:cNvPr id="80900" name="Content Placeholder 3" descr="Others Registration Slide &#10;&#10;Please Note: The system will not allow the User to save an registrant if the required information (items with asterisks) are not complete.  This is an example of the error warnings when ‘Required Fields’ are incomplete. The required fields are labeled with an asterisk. &#10;&#10;">
            <a:extLst>
              <a:ext uri="{FF2B5EF4-FFF2-40B4-BE49-F238E27FC236}">
                <a16:creationId xmlns:a16="http://schemas.microsoft.com/office/drawing/2014/main" id="{031BC626-FBE4-49F4-A638-B1E2704918F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23136" y="1833436"/>
            <a:ext cx="9144000" cy="4152836"/>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1">
            <a:extLst>
              <a:ext uri="{FF2B5EF4-FFF2-40B4-BE49-F238E27FC236}">
                <a16:creationId xmlns:a16="http://schemas.microsoft.com/office/drawing/2014/main" id="{8ED140C2-F00D-40F5-B89E-00D1FEC51242}"/>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“Others” (8)</a:t>
            </a:r>
          </a:p>
        </p:txBody>
      </p:sp>
      <p:sp>
        <p:nvSpPr>
          <p:cNvPr id="2" name="Slide Number Placeholder 1">
            <a:extLst>
              <a:ext uri="{FF2B5EF4-FFF2-40B4-BE49-F238E27FC236}">
                <a16:creationId xmlns:a16="http://schemas.microsoft.com/office/drawing/2014/main" id="{48D5B506-49EF-48E8-B993-5688E6862815}"/>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44</a:t>
            </a:fld>
            <a:endParaRPr lang="en-US" altLang="en-US"/>
          </a:p>
        </p:txBody>
      </p:sp>
      <p:pic>
        <p:nvPicPr>
          <p:cNvPr id="5" name="Picture 4" descr="screenshot of how to register &quot;others&quot;">
            <a:extLst>
              <a:ext uri="{FF2B5EF4-FFF2-40B4-BE49-F238E27FC236}">
                <a16:creationId xmlns:a16="http://schemas.microsoft.com/office/drawing/2014/main" id="{3842C67E-44AA-9A59-B3E6-6B7516C8DC50}"/>
              </a:ext>
            </a:extLst>
          </p:cNvPr>
          <p:cNvPicPr>
            <a:picLocks noChangeAspect="1"/>
          </p:cNvPicPr>
          <p:nvPr/>
        </p:nvPicPr>
        <p:blipFill>
          <a:blip r:embed="rId3"/>
          <a:stretch>
            <a:fillRect/>
          </a:stretch>
        </p:blipFill>
        <p:spPr>
          <a:xfrm>
            <a:off x="595630" y="1658112"/>
            <a:ext cx="11094720" cy="4590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6F6AC-F99B-7037-3675-3015541D8FDF}"/>
            </a:ext>
          </a:extLst>
        </p:cNvPr>
        <p:cNvGrpSpPr/>
        <p:nvPr/>
      </p:nvGrpSpPr>
      <p:grpSpPr>
        <a:xfrm>
          <a:off x="0" y="0"/>
          <a:ext cx="0" cy="0"/>
          <a:chOff x="0" y="0"/>
          <a:chExt cx="0" cy="0"/>
        </a:xfrm>
      </p:grpSpPr>
      <p:sp>
        <p:nvSpPr>
          <p:cNvPr id="82947" name="Title 1">
            <a:extLst>
              <a:ext uri="{FF2B5EF4-FFF2-40B4-BE49-F238E27FC236}">
                <a16:creationId xmlns:a16="http://schemas.microsoft.com/office/drawing/2014/main" id="{04F857E9-A030-FE28-6A33-1F9E4B57F926}"/>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“Others” (9)</a:t>
            </a:r>
          </a:p>
        </p:txBody>
      </p:sp>
      <p:sp>
        <p:nvSpPr>
          <p:cNvPr id="2" name="Slide Number Placeholder 1">
            <a:extLst>
              <a:ext uri="{FF2B5EF4-FFF2-40B4-BE49-F238E27FC236}">
                <a16:creationId xmlns:a16="http://schemas.microsoft.com/office/drawing/2014/main" id="{5B7CAF98-3D5E-218C-E3C8-BC4EFF37BD4F}"/>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45</a:t>
            </a:fld>
            <a:endParaRPr lang="en-US" altLang="en-US"/>
          </a:p>
        </p:txBody>
      </p:sp>
      <p:pic>
        <p:nvPicPr>
          <p:cNvPr id="4" name="Picture 3" descr="screenshot of how to register &quot;others&quot;">
            <a:extLst>
              <a:ext uri="{FF2B5EF4-FFF2-40B4-BE49-F238E27FC236}">
                <a16:creationId xmlns:a16="http://schemas.microsoft.com/office/drawing/2014/main" id="{7A17D4CF-93C4-807B-BF52-10E0C78204BE}"/>
              </a:ext>
            </a:extLst>
          </p:cNvPr>
          <p:cNvPicPr>
            <a:picLocks noChangeAspect="1"/>
          </p:cNvPicPr>
          <p:nvPr/>
        </p:nvPicPr>
        <p:blipFill>
          <a:blip r:embed="rId3"/>
          <a:stretch>
            <a:fillRect/>
          </a:stretch>
        </p:blipFill>
        <p:spPr>
          <a:xfrm>
            <a:off x="400558" y="1486134"/>
            <a:ext cx="11289792" cy="4762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5205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C1A47-8FC9-F30B-D1A7-947CDEB894DD}"/>
            </a:ext>
          </a:extLst>
        </p:cNvPr>
        <p:cNvGrpSpPr/>
        <p:nvPr/>
      </p:nvGrpSpPr>
      <p:grpSpPr>
        <a:xfrm>
          <a:off x="0" y="0"/>
          <a:ext cx="0" cy="0"/>
          <a:chOff x="0" y="0"/>
          <a:chExt cx="0" cy="0"/>
        </a:xfrm>
      </p:grpSpPr>
      <p:sp>
        <p:nvSpPr>
          <p:cNvPr id="82947" name="Title 1">
            <a:extLst>
              <a:ext uri="{FF2B5EF4-FFF2-40B4-BE49-F238E27FC236}">
                <a16:creationId xmlns:a16="http://schemas.microsoft.com/office/drawing/2014/main" id="{BC55D2E1-45AE-1743-32E3-5F01E97F1026}"/>
              </a:ext>
            </a:extLst>
          </p:cNvPr>
          <p:cNvSpPr>
            <a:spLocks noGrp="1"/>
          </p:cNvSpPr>
          <p:nvPr>
            <p:ph type="title"/>
          </p:nvPr>
        </p:nvSpPr>
        <p:spPr/>
        <p:txBody>
          <a:bodyPr/>
          <a:lstStyle/>
          <a:p>
            <a:r>
              <a:rPr lang="en-US" altLang="en-US" dirty="0"/>
              <a:t>Regional Tournament Registration: </a:t>
            </a:r>
            <a:br>
              <a:rPr lang="en-US" altLang="en-US" dirty="0"/>
            </a:br>
            <a:r>
              <a:rPr lang="en-US" altLang="en-US" dirty="0"/>
              <a:t>“Others” (10)</a:t>
            </a:r>
          </a:p>
        </p:txBody>
      </p:sp>
      <p:sp>
        <p:nvSpPr>
          <p:cNvPr id="2" name="Slide Number Placeholder 1">
            <a:extLst>
              <a:ext uri="{FF2B5EF4-FFF2-40B4-BE49-F238E27FC236}">
                <a16:creationId xmlns:a16="http://schemas.microsoft.com/office/drawing/2014/main" id="{808C162F-C85E-A050-D621-68355043C863}"/>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46</a:t>
            </a:fld>
            <a:endParaRPr lang="en-US" altLang="en-US"/>
          </a:p>
        </p:txBody>
      </p:sp>
      <p:pic>
        <p:nvPicPr>
          <p:cNvPr id="9" name="Picture 8" descr="screenshot of how to register &quot;others&quot;">
            <a:extLst>
              <a:ext uri="{FF2B5EF4-FFF2-40B4-BE49-F238E27FC236}">
                <a16:creationId xmlns:a16="http://schemas.microsoft.com/office/drawing/2014/main" id="{25109C12-CE95-91DA-BFAB-F6DB67408876}"/>
              </a:ext>
            </a:extLst>
          </p:cNvPr>
          <p:cNvPicPr>
            <a:picLocks noChangeAspect="1"/>
          </p:cNvPicPr>
          <p:nvPr/>
        </p:nvPicPr>
        <p:blipFill>
          <a:blip r:embed="rId3"/>
          <a:stretch>
            <a:fillRect/>
          </a:stretch>
        </p:blipFill>
        <p:spPr>
          <a:xfrm>
            <a:off x="1450848" y="1828800"/>
            <a:ext cx="9680448" cy="4416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783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535AAB1B-82B2-4C70-9223-05720D8BFC6D}"/>
              </a:ext>
            </a:extLst>
          </p:cNvPr>
          <p:cNvSpPr>
            <a:spLocks noGrp="1"/>
          </p:cNvSpPr>
          <p:nvPr>
            <p:ph type="title"/>
          </p:nvPr>
        </p:nvSpPr>
        <p:spPr/>
        <p:txBody>
          <a:bodyPr/>
          <a:lstStyle/>
          <a:p>
            <a:r>
              <a:rPr lang="en-US" altLang="en-US" dirty="0"/>
              <a:t>Regional Tournament Registration Complete!</a:t>
            </a:r>
          </a:p>
        </p:txBody>
      </p:sp>
      <p:sp>
        <p:nvSpPr>
          <p:cNvPr id="2" name="Slide Number Placeholder 1">
            <a:extLst>
              <a:ext uri="{FF2B5EF4-FFF2-40B4-BE49-F238E27FC236}">
                <a16:creationId xmlns:a16="http://schemas.microsoft.com/office/drawing/2014/main" id="{781FEEAD-EC96-4FF5-8B7E-6BDF25BC611E}"/>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47</a:t>
            </a:fld>
            <a:endParaRPr lang="en-US" altLang="en-US"/>
          </a:p>
        </p:txBody>
      </p:sp>
      <p:pic>
        <p:nvPicPr>
          <p:cNvPr id="84996" name="Content Placeholder 3" descr="Image of Happy Face giving thumbs up. ">
            <a:extLst>
              <a:ext uri="{FF2B5EF4-FFF2-40B4-BE49-F238E27FC236}">
                <a16:creationId xmlns:a16="http://schemas.microsoft.com/office/drawing/2014/main" id="{4FFCD6B9-21C8-49DA-882F-2FC8FF721F1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156583" y="1770062"/>
            <a:ext cx="3495675" cy="3317875"/>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5E5A2-BA0C-912B-D4A1-903888A98EDA}"/>
            </a:ext>
          </a:extLst>
        </p:cNvPr>
        <p:cNvGrpSpPr/>
        <p:nvPr/>
      </p:nvGrpSpPr>
      <p:grpSpPr>
        <a:xfrm>
          <a:off x="0" y="0"/>
          <a:ext cx="0" cy="0"/>
          <a:chOff x="0" y="0"/>
          <a:chExt cx="0" cy="0"/>
        </a:xfrm>
      </p:grpSpPr>
      <p:sp>
        <p:nvSpPr>
          <p:cNvPr id="23554" name="Title 1">
            <a:extLst>
              <a:ext uri="{FF2B5EF4-FFF2-40B4-BE49-F238E27FC236}">
                <a16:creationId xmlns:a16="http://schemas.microsoft.com/office/drawing/2014/main" id="{23D7B35D-6973-8EF7-37E5-25A0E968A1AF}"/>
              </a:ext>
            </a:extLst>
          </p:cNvPr>
          <p:cNvSpPr>
            <a:spLocks noGrp="1"/>
          </p:cNvSpPr>
          <p:nvPr>
            <p:ph type="title"/>
          </p:nvPr>
        </p:nvSpPr>
        <p:spPr>
          <a:xfrm>
            <a:off x="152400" y="203799"/>
            <a:ext cx="11887200" cy="1325563"/>
          </a:xfrm>
        </p:spPr>
        <p:txBody>
          <a:bodyPr vert="horz" lIns="91440" tIns="45720" rIns="91440" bIns="45720" rtlCol="0" anchor="ctr">
            <a:normAutofit/>
          </a:bodyPr>
          <a:lstStyle/>
          <a:p>
            <a:r>
              <a:rPr lang="en-US" altLang="en-US" kern="1200" dirty="0">
                <a:latin typeface="+mj-lt"/>
                <a:ea typeface="+mj-ea"/>
                <a:cs typeface="+mj-cs"/>
              </a:rPr>
              <a:t>Check for Understanding (2)</a:t>
            </a:r>
          </a:p>
        </p:txBody>
      </p:sp>
      <p:pic>
        <p:nvPicPr>
          <p:cNvPr id="7" name="Picture 6" descr="A person with a question mark">
            <a:extLst>
              <a:ext uri="{FF2B5EF4-FFF2-40B4-BE49-F238E27FC236}">
                <a16:creationId xmlns:a16="http://schemas.microsoft.com/office/drawing/2014/main" id="{216BC90F-2429-1E00-9AF8-A61C4C09812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04423" y="1638300"/>
            <a:ext cx="3348113" cy="5015901"/>
          </a:xfrm>
          <a:prstGeom prst="rect">
            <a:avLst/>
          </a:prstGeom>
          <a:noFill/>
        </p:spPr>
      </p:pic>
      <p:sp>
        <p:nvSpPr>
          <p:cNvPr id="5" name="TextBox 4">
            <a:extLst>
              <a:ext uri="{FF2B5EF4-FFF2-40B4-BE49-F238E27FC236}">
                <a16:creationId xmlns:a16="http://schemas.microsoft.com/office/drawing/2014/main" id="{A9ECDCF6-1580-D775-FCB9-8BDE627A54B7}"/>
              </a:ext>
            </a:extLst>
          </p:cNvPr>
          <p:cNvSpPr txBox="1"/>
          <p:nvPr/>
        </p:nvSpPr>
        <p:spPr>
          <a:xfrm>
            <a:off x="6187440" y="2455163"/>
            <a:ext cx="5852160" cy="3189733"/>
          </a:xfrm>
          <a:prstGeom prst="rect">
            <a:avLst/>
          </a:prstGeom>
        </p:spPr>
        <p:txBody>
          <a:bodyPr vert="horz" lIns="91440" tIns="45720" rIns="91440" bIns="45720" rtlCol="0">
            <a:normAutofit/>
          </a:bodyPr>
          <a:lstStyle/>
          <a:p>
            <a:pPr>
              <a:lnSpc>
                <a:spcPct val="90000"/>
              </a:lnSpc>
              <a:spcBef>
                <a:spcPts val="1000"/>
              </a:spcBef>
            </a:pPr>
            <a:r>
              <a:rPr lang="en-US" sz="3200" b="1" dirty="0">
                <a:solidFill>
                  <a:srgbClr val="0C4A6D"/>
                </a:solidFill>
              </a:rPr>
              <a:t>True or False</a:t>
            </a:r>
            <a:r>
              <a:rPr lang="en-US" sz="3200" dirty="0">
                <a:solidFill>
                  <a:srgbClr val="0C4A6D"/>
                </a:solidFill>
              </a:rPr>
              <a:t>: A Region User can register debate teams prior to registering individual students? </a:t>
            </a:r>
          </a:p>
        </p:txBody>
      </p:sp>
      <p:sp>
        <p:nvSpPr>
          <p:cNvPr id="2" name="Slide Number Placeholder 1" hidden="1">
            <a:extLst>
              <a:ext uri="{FF2B5EF4-FFF2-40B4-BE49-F238E27FC236}">
                <a16:creationId xmlns:a16="http://schemas.microsoft.com/office/drawing/2014/main" id="{B87DB80D-3C3E-17B2-4380-8FC8F1664DC6}"/>
              </a:ext>
            </a:extLst>
          </p:cNvPr>
          <p:cNvSpPr>
            <a:spLocks noGrp="1"/>
          </p:cNvSpPr>
          <p:nvPr>
            <p:ph type="sldNum" sz="quarter" idx="4294967295"/>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Aft>
                <a:spcPts val="600"/>
              </a:spcAft>
              <a:defRPr/>
            </a:pPr>
            <a:fld id="{7BE5ABE5-0FB0-4F21-BF3D-FDEA56F761DA}" type="slidenum">
              <a:rPr lang="en-US" altLang="en-US" smtClean="0"/>
              <a:pPr>
                <a:spcAft>
                  <a:spcPts val="600"/>
                </a:spcAft>
                <a:defRPr/>
              </a:pPr>
              <a:t>48</a:t>
            </a:fld>
            <a:endParaRPr lang="en-US" altLang="en-US"/>
          </a:p>
        </p:txBody>
      </p:sp>
    </p:spTree>
    <p:extLst>
      <p:ext uri="{BB962C8B-B14F-4D97-AF65-F5344CB8AC3E}">
        <p14:creationId xmlns:p14="http://schemas.microsoft.com/office/powerpoint/2010/main" val="2321142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3BCEA90-F7D5-4EC1-9BE2-5A49A20F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848F91B-FA65-4A06-A177-8CCF7EBC8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78410" cy="6195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title="Calm water by the beach">
            <a:hlinkClick r:id="" action="ppaction://media"/>
            <a:extLst>
              <a:ext uri="{FF2B5EF4-FFF2-40B4-BE49-F238E27FC236}">
                <a16:creationId xmlns:a16="http://schemas.microsoft.com/office/drawing/2014/main" id="{AF2FD1CB-DF61-854C-E5C7-AA9F4833DA36}"/>
              </a:ext>
            </a:extLst>
          </p:cNvPr>
          <p:cNvPicPr>
            <a:picLocks noChangeAspect="1"/>
          </p:cNvPicPr>
          <p:nvPr>
            <a:videoFile r:link="rId2"/>
            <p:extLst>
              <p:ext uri="{DAA4B4D4-6D71-4841-9C94-3DE7FCFB9230}">
                <p14:media xmlns:p14="http://schemas.microsoft.com/office/powerpoint/2010/main" r:embed="rId1"/>
              </p:ext>
            </p:extLst>
          </p:nvPr>
        </p:nvPicPr>
        <p:blipFill>
          <a:blip r:embed="rId5">
            <a:alphaModFix amt="30000"/>
          </a:blip>
          <a:stretch>
            <a:fillRect/>
          </a:stretch>
        </p:blipFill>
        <p:spPr>
          <a:xfrm>
            <a:off x="589270" y="0"/>
            <a:ext cx="11013462" cy="6195072"/>
          </a:xfrm>
          <a:prstGeom prst="rect">
            <a:avLst/>
          </a:prstGeom>
        </p:spPr>
      </p:pic>
      <p:sp>
        <p:nvSpPr>
          <p:cNvPr id="32" name="Graphic 14">
            <a:extLst>
              <a:ext uri="{FF2B5EF4-FFF2-40B4-BE49-F238E27FC236}">
                <a16:creationId xmlns:a16="http://schemas.microsoft.com/office/drawing/2014/main" id="{2CF7CF5F-D747-47B3-80B1-839275044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0" y="-2"/>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endParaRPr lang="en-US" dirty="0"/>
          </a:p>
        </p:txBody>
      </p:sp>
      <p:sp>
        <p:nvSpPr>
          <p:cNvPr id="6" name="Title 2">
            <a:extLst>
              <a:ext uri="{FF2B5EF4-FFF2-40B4-BE49-F238E27FC236}">
                <a16:creationId xmlns:a16="http://schemas.microsoft.com/office/drawing/2014/main" id="{FD040A03-B5D7-4C1F-93FF-5EFB6B455CBA}"/>
              </a:ext>
            </a:extLst>
          </p:cNvPr>
          <p:cNvSpPr>
            <a:spLocks noGrp="1"/>
          </p:cNvSpPr>
          <p:nvPr>
            <p:ph type="title"/>
          </p:nvPr>
        </p:nvSpPr>
        <p:spPr>
          <a:xfrm>
            <a:off x="1403632" y="914399"/>
            <a:ext cx="9283781" cy="2595563"/>
          </a:xfrm>
        </p:spPr>
        <p:txBody>
          <a:bodyPr vert="horz" lIns="91440" tIns="45720" rIns="91440" bIns="45720" rtlCol="0" anchor="b">
            <a:normAutofit/>
          </a:bodyPr>
          <a:lstStyle/>
          <a:p>
            <a:r>
              <a:rPr lang="en-US" altLang="en-US" sz="5000" b="1" kern="1200" dirty="0">
                <a:solidFill>
                  <a:schemeClr val="bg1"/>
                </a:solidFill>
                <a:latin typeface="+mj-lt"/>
                <a:ea typeface="+mj-ea"/>
                <a:cs typeface="+mj-cs"/>
              </a:rPr>
              <a:t>Break Time!</a:t>
            </a:r>
          </a:p>
        </p:txBody>
      </p:sp>
      <p:sp>
        <p:nvSpPr>
          <p:cNvPr id="34" name="Graphic 14">
            <a:extLst>
              <a:ext uri="{FF2B5EF4-FFF2-40B4-BE49-F238E27FC236}">
                <a16:creationId xmlns:a16="http://schemas.microsoft.com/office/drawing/2014/main" id="{820B6604-1FF9-43F5-AC47-3D41CB2F5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48800" y="411137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solidFill>
          <a:ln w="9525" cap="flat">
            <a:noFill/>
            <a:prstDash val="solid"/>
            <a:miter/>
          </a:ln>
        </p:spPr>
        <p:txBody>
          <a:bodyPr rtlCol="0" anchor="ctr"/>
          <a:lstStyle/>
          <a:p>
            <a:endParaRPr lang="en-US" dirty="0"/>
          </a:p>
        </p:txBody>
      </p:sp>
      <p:sp>
        <p:nvSpPr>
          <p:cNvPr id="36" name="Rectangle 35">
            <a:extLst>
              <a:ext uri="{FF2B5EF4-FFF2-40B4-BE49-F238E27FC236}">
                <a16:creationId xmlns:a16="http://schemas.microsoft.com/office/drawing/2014/main" id="{D98779F6-5395-4B82-BDCB-4ADF6A5B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3"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Graphic 14">
            <a:extLst>
              <a:ext uri="{FF2B5EF4-FFF2-40B4-BE49-F238E27FC236}">
                <a16:creationId xmlns:a16="http://schemas.microsoft.com/office/drawing/2014/main" id="{CE1108CD-786E-4304-9504-9C5AD6482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448800" y="-1"/>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endParaRPr lang="en-US" dirty="0"/>
          </a:p>
        </p:txBody>
      </p:sp>
      <p:sp>
        <p:nvSpPr>
          <p:cNvPr id="40" name="Rectangle 39">
            <a:extLst>
              <a:ext uri="{FF2B5EF4-FFF2-40B4-BE49-F238E27FC236}">
                <a16:creationId xmlns:a16="http://schemas.microsoft.com/office/drawing/2014/main" id="{C70191CD-D48F-4F7A-8077-0380603A2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01E32BC0-B123-26CA-E138-19253BA5BA53}"/>
              </a:ext>
            </a:extLst>
          </p:cNvPr>
          <p:cNvSpPr>
            <a:spLocks noGrp="1"/>
          </p:cNvSpPr>
          <p:nvPr>
            <p:ph type="sldNum" sz="quarter" idx="12"/>
          </p:nvPr>
        </p:nvSpPr>
        <p:spPr/>
        <p:txBody>
          <a:bodyPr/>
          <a:lstStyle/>
          <a:p>
            <a:pPr>
              <a:defRPr/>
            </a:pPr>
            <a:fld id="{A9F7E3E4-C05C-401B-B7E0-E039B23F7C46}" type="slidenum">
              <a:rPr lang="en-US" altLang="en-US" smtClean="0"/>
              <a:pPr>
                <a:defRPr/>
              </a:pPr>
              <a:t>49</a:t>
            </a:fld>
            <a:endParaRPr lang="en-US" altLang="en-US" dirty="0"/>
          </a:p>
        </p:txBody>
      </p:sp>
    </p:spTree>
    <p:extLst>
      <p:ext uri="{BB962C8B-B14F-4D97-AF65-F5344CB8AC3E}">
        <p14:creationId xmlns:p14="http://schemas.microsoft.com/office/powerpoint/2010/main" val="21977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E7495-6524-95BF-937A-8A4A805BBCF9}"/>
            </a:ext>
          </a:extLst>
        </p:cNvPr>
        <p:cNvGrpSpPr/>
        <p:nvPr/>
      </p:nvGrpSpPr>
      <p:grpSpPr>
        <a:xfrm>
          <a:off x="0" y="0"/>
          <a:ext cx="0" cy="0"/>
          <a:chOff x="0" y="0"/>
          <a:chExt cx="0" cy="0"/>
        </a:xfrm>
      </p:grpSpPr>
      <p:sp>
        <p:nvSpPr>
          <p:cNvPr id="15362" name="Title 1">
            <a:extLst>
              <a:ext uri="{FF2B5EF4-FFF2-40B4-BE49-F238E27FC236}">
                <a16:creationId xmlns:a16="http://schemas.microsoft.com/office/drawing/2014/main" id="{D192F88D-05CA-A402-16B7-DD8B1EEC73CB}"/>
              </a:ext>
            </a:extLst>
          </p:cNvPr>
          <p:cNvSpPr>
            <a:spLocks noGrp="1"/>
          </p:cNvSpPr>
          <p:nvPr>
            <p:ph type="title"/>
          </p:nvPr>
        </p:nvSpPr>
        <p:spPr>
          <a:xfrm>
            <a:off x="152400" y="203799"/>
            <a:ext cx="11887200" cy="1325563"/>
          </a:xfrm>
        </p:spPr>
        <p:txBody>
          <a:bodyPr anchor="ctr">
            <a:normAutofit/>
          </a:bodyPr>
          <a:lstStyle/>
          <a:p>
            <a:r>
              <a:rPr lang="en-US" dirty="0"/>
              <a:t>Outline and Objectives (2)</a:t>
            </a:r>
            <a:endParaRPr lang="en-US" altLang="en-US" b="1" dirty="0"/>
          </a:p>
        </p:txBody>
      </p:sp>
      <p:sp>
        <p:nvSpPr>
          <p:cNvPr id="15363" name="Content Placeholder 2">
            <a:extLst>
              <a:ext uri="{FF2B5EF4-FFF2-40B4-BE49-F238E27FC236}">
                <a16:creationId xmlns:a16="http://schemas.microsoft.com/office/drawing/2014/main" id="{2C7C35C4-EC38-6A54-9E20-E59C85A47632}"/>
              </a:ext>
            </a:extLst>
          </p:cNvPr>
          <p:cNvSpPr>
            <a:spLocks noGrp="1"/>
          </p:cNvSpPr>
          <p:nvPr>
            <p:ph sz="half" idx="1"/>
          </p:nvPr>
        </p:nvSpPr>
        <p:spPr>
          <a:xfrm>
            <a:off x="-24384" y="1308882"/>
            <a:ext cx="6504432" cy="5015901"/>
          </a:xfrm>
        </p:spPr>
        <p:txBody>
          <a:bodyPr>
            <a:normAutofit/>
          </a:bodyPr>
          <a:lstStyle/>
          <a:p>
            <a:pPr lvl="1">
              <a:lnSpc>
                <a:spcPct val="110000"/>
              </a:lnSpc>
              <a:spcBef>
                <a:spcPts val="0"/>
              </a:spcBef>
              <a:tabLst>
                <a:tab pos="457200" algn="l"/>
              </a:tabLst>
            </a:pPr>
            <a:r>
              <a:rPr lang="en-US" sz="3200" dirty="0">
                <a:ea typeface="Times New Roman" panose="02020603050405020304" pitchFamily="18" charset="0"/>
                <a:cs typeface="Times New Roman" panose="02020603050405020304" pitchFamily="18" charset="0"/>
              </a:rPr>
              <a:t>Judges Account</a:t>
            </a:r>
          </a:p>
          <a:p>
            <a:pPr lvl="1">
              <a:lnSpc>
                <a:spcPct val="110000"/>
              </a:lnSpc>
              <a:spcBef>
                <a:spcPts val="0"/>
              </a:spcBef>
              <a:tabLst>
                <a:tab pos="457200" algn="l"/>
              </a:tabLst>
            </a:pPr>
            <a:r>
              <a:rPr lang="en-US" sz="3200" dirty="0">
                <a:ea typeface="Times New Roman" panose="02020603050405020304" pitchFamily="18" charset="0"/>
                <a:cs typeface="Times New Roman" panose="02020603050405020304" pitchFamily="18" charset="0"/>
              </a:rPr>
              <a:t>Understand how to score Regional Tournaments</a:t>
            </a:r>
            <a:endParaRPr lang="en-US" sz="3200" dirty="0">
              <a:solidFill>
                <a:schemeClr val="bg1"/>
              </a:solidFill>
              <a:ea typeface="Times New Roman" panose="02020603050405020304" pitchFamily="18" charset="0"/>
              <a:cs typeface="Times New Roman" panose="02020603050405020304" pitchFamily="18" charset="0"/>
            </a:endParaRPr>
          </a:p>
          <a:p>
            <a:pPr lvl="1">
              <a:lnSpc>
                <a:spcPct val="110000"/>
              </a:lnSpc>
              <a:spcBef>
                <a:spcPts val="0"/>
              </a:spcBef>
              <a:tabLst>
                <a:tab pos="457200" algn="l"/>
              </a:tabLst>
            </a:pPr>
            <a:r>
              <a:rPr lang="en-US" sz="3200" dirty="0">
                <a:solidFill>
                  <a:srgbClr val="0C4A6D"/>
                </a:solidFill>
                <a:cs typeface="Times New Roman" panose="02020603050405020304" pitchFamily="18" charset="0"/>
              </a:rPr>
              <a:t>Regional Tournament Reports</a:t>
            </a:r>
          </a:p>
          <a:p>
            <a:pPr lvl="1">
              <a:lnSpc>
                <a:spcPct val="110000"/>
              </a:lnSpc>
              <a:spcBef>
                <a:spcPts val="0"/>
              </a:spcBef>
              <a:tabLst>
                <a:tab pos="457200" algn="l"/>
              </a:tabLst>
            </a:pPr>
            <a:r>
              <a:rPr lang="en-US" sz="3200" dirty="0">
                <a:solidFill>
                  <a:srgbClr val="0C4A6D"/>
                </a:solidFill>
                <a:cs typeface="Times New Roman" panose="02020603050405020304" pitchFamily="18" charset="0"/>
              </a:rPr>
              <a:t>Regional Tournament Check-in Functionality</a:t>
            </a:r>
          </a:p>
          <a:p>
            <a:pPr lvl="1">
              <a:lnSpc>
                <a:spcPct val="110000"/>
              </a:lnSpc>
              <a:spcBef>
                <a:spcPts val="0"/>
              </a:spcBef>
              <a:tabLst>
                <a:tab pos="457200" algn="l"/>
              </a:tabLst>
            </a:pPr>
            <a:r>
              <a:rPr lang="en-US" sz="3200" dirty="0">
                <a:cs typeface="Times New Roman" panose="02020603050405020304" pitchFamily="18" charset="0"/>
              </a:rPr>
              <a:t>How to Register for the State Tournament</a:t>
            </a:r>
            <a:endParaRPr lang="en-US" sz="3200" dirty="0">
              <a:solidFill>
                <a:srgbClr val="0C4A6D"/>
              </a:solidFill>
              <a:cs typeface="Times New Roman" panose="02020603050405020304" pitchFamily="18" charset="0"/>
            </a:endParaRPr>
          </a:p>
          <a:p>
            <a:endParaRPr lang="en-US" altLang="en-US" dirty="0"/>
          </a:p>
        </p:txBody>
      </p:sp>
      <p:pic>
        <p:nvPicPr>
          <p:cNvPr id="2" name="Picture 1" descr="Two Puppetry tutors showing their Chispirito puppets. ">
            <a:extLst>
              <a:ext uri="{FF2B5EF4-FFF2-40B4-BE49-F238E27FC236}">
                <a16:creationId xmlns:a16="http://schemas.microsoft.com/office/drawing/2014/main" id="{36DDC697-F418-9953-C173-392B0C5F273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41263" y="1638299"/>
            <a:ext cx="5144514" cy="5015901"/>
          </a:xfrm>
          <a:prstGeom prst="rect">
            <a:avLst/>
          </a:prstGeom>
          <a:noFill/>
        </p:spPr>
      </p:pic>
      <p:sp>
        <p:nvSpPr>
          <p:cNvPr id="4" name="Slide Number Placeholder 3" hidden="1">
            <a:extLst>
              <a:ext uri="{FF2B5EF4-FFF2-40B4-BE49-F238E27FC236}">
                <a16:creationId xmlns:a16="http://schemas.microsoft.com/office/drawing/2014/main" id="{2FC16036-67D6-3DA1-3CEF-ED6BFDFAD200}"/>
              </a:ext>
            </a:extLst>
          </p:cNvPr>
          <p:cNvSpPr>
            <a:spLocks noGrp="1"/>
          </p:cNvSpPr>
          <p:nvPr>
            <p:ph type="sldNum" sz="quarter" idx="4294967295"/>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Aft>
                <a:spcPts val="600"/>
              </a:spcAft>
              <a:defRPr/>
            </a:pPr>
            <a:fld id="{7BE5ABE5-0FB0-4F21-BF3D-FDEA56F761DA}" type="slidenum">
              <a:rPr lang="en-US" altLang="en-US" smtClean="0"/>
              <a:pPr>
                <a:spcAft>
                  <a:spcPts val="600"/>
                </a:spcAft>
                <a:defRPr/>
              </a:pPr>
              <a:t>5</a:t>
            </a:fld>
            <a:endParaRPr lang="en-US" altLang="en-US"/>
          </a:p>
        </p:txBody>
      </p:sp>
      <p:sp>
        <p:nvSpPr>
          <p:cNvPr id="5" name="TextBox 4">
            <a:extLst>
              <a:ext uri="{FF2B5EF4-FFF2-40B4-BE49-F238E27FC236}">
                <a16:creationId xmlns:a16="http://schemas.microsoft.com/office/drawing/2014/main" id="{18956C55-D93C-CEEB-12BA-420D584AA1A8}"/>
              </a:ext>
            </a:extLst>
          </p:cNvPr>
          <p:cNvSpPr txBox="1"/>
          <p:nvPr/>
        </p:nvSpPr>
        <p:spPr>
          <a:xfrm>
            <a:off x="219201" y="5995365"/>
            <a:ext cx="11405361" cy="658835"/>
          </a:xfrm>
          <a:prstGeom prst="rect">
            <a:avLst/>
          </a:prstGeom>
          <a:noFill/>
        </p:spPr>
        <p:txBody>
          <a:bodyPr wrap="square">
            <a:spAutoFit/>
          </a:bodyPr>
          <a:lstStyle/>
          <a:p>
            <a:pPr marL="457200" lvl="1" indent="0">
              <a:lnSpc>
                <a:spcPct val="150000"/>
              </a:lnSpc>
              <a:buNone/>
            </a:pPr>
            <a:r>
              <a:rPr lang="en-US" altLang="en-US" sz="2800" dirty="0">
                <a:solidFill>
                  <a:srgbClr val="000000"/>
                </a:solidFill>
              </a:rPr>
              <a:t>	</a:t>
            </a:r>
            <a:r>
              <a:rPr lang="en-US" altLang="en-US" sz="1600" dirty="0">
                <a:solidFill>
                  <a:srgbClr val="000000"/>
                </a:solidFill>
              </a:rPr>
              <a:t>**The term </a:t>
            </a:r>
            <a:r>
              <a:rPr lang="en-US" altLang="en-US" sz="1600" b="1" dirty="0">
                <a:solidFill>
                  <a:srgbClr val="000000"/>
                </a:solidFill>
              </a:rPr>
              <a:t>Region </a:t>
            </a:r>
            <a:r>
              <a:rPr lang="en-US" altLang="en-US" sz="1600" dirty="0">
                <a:solidFill>
                  <a:srgbClr val="000000"/>
                </a:solidFill>
              </a:rPr>
              <a:t>throughout this webinar references both Regional Subgrantees and Direct-Funded Districts</a:t>
            </a:r>
          </a:p>
        </p:txBody>
      </p:sp>
    </p:spTree>
    <p:extLst>
      <p:ext uri="{BB962C8B-B14F-4D97-AF65-F5344CB8AC3E}">
        <p14:creationId xmlns:p14="http://schemas.microsoft.com/office/powerpoint/2010/main" val="417025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95CC58-4F3D-42D6-986A-FA7313234EF2}"/>
              </a:ext>
            </a:extLst>
          </p:cNvPr>
          <p:cNvSpPr txBox="1"/>
          <p:nvPr/>
        </p:nvSpPr>
        <p:spPr>
          <a:xfrm>
            <a:off x="313206" y="1325840"/>
            <a:ext cx="397988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800" dirty="0">
                <a:solidFill>
                  <a:prstClr val="white"/>
                </a:solidFill>
              </a:rPr>
              <a:t>Judge Account</a:t>
            </a:r>
            <a:endParaRPr kumimoji="0" lang="en-US" sz="2800" b="0" i="0" u="none" strike="noStrike" kern="1200" cap="none" spc="0" normalizeH="0" baseline="0" noProof="0" dirty="0">
              <a:ln>
                <a:noFill/>
              </a:ln>
              <a:solidFill>
                <a:prstClr val="white"/>
              </a:solidFill>
              <a:effectLst/>
              <a:uLnTx/>
              <a:uFillTx/>
              <a:ea typeface="+mn-ea"/>
              <a:cs typeface="+mn-cs"/>
            </a:endParaRPr>
          </a:p>
        </p:txBody>
      </p:sp>
      <p:sp>
        <p:nvSpPr>
          <p:cNvPr id="2" name="Title 1">
            <a:extLst>
              <a:ext uri="{FF2B5EF4-FFF2-40B4-BE49-F238E27FC236}">
                <a16:creationId xmlns:a16="http://schemas.microsoft.com/office/drawing/2014/main" id="{3EEE5C89-8AC5-4345-9702-E844B3A0E853}"/>
              </a:ext>
            </a:extLst>
          </p:cNvPr>
          <p:cNvSpPr>
            <a:spLocks noGrp="1"/>
          </p:cNvSpPr>
          <p:nvPr>
            <p:ph type="title"/>
          </p:nvPr>
        </p:nvSpPr>
        <p:spPr/>
        <p:txBody>
          <a:bodyPr>
            <a:normAutofit/>
          </a:bodyPr>
          <a:lstStyle/>
          <a:p>
            <a:r>
              <a:rPr lang="en-US" sz="4400" dirty="0"/>
              <a:t>Regional Tournament: Judges Account</a:t>
            </a:r>
            <a:endParaRPr lang="es-US" sz="4400" dirty="0"/>
          </a:p>
        </p:txBody>
      </p:sp>
      <p:pic>
        <p:nvPicPr>
          <p:cNvPr id="10" name="Picture 9" descr="screenshot of judges account">
            <a:extLst>
              <a:ext uri="{FF2B5EF4-FFF2-40B4-BE49-F238E27FC236}">
                <a16:creationId xmlns:a16="http://schemas.microsoft.com/office/drawing/2014/main" id="{19BB8962-F015-C57E-949F-3D54B804AD75}"/>
              </a:ext>
            </a:extLst>
          </p:cNvPr>
          <p:cNvPicPr>
            <a:picLocks noChangeAspect="1"/>
          </p:cNvPicPr>
          <p:nvPr/>
        </p:nvPicPr>
        <p:blipFill>
          <a:blip r:embed="rId3"/>
          <a:stretch>
            <a:fillRect/>
          </a:stretch>
        </p:blipFill>
        <p:spPr>
          <a:xfrm>
            <a:off x="1091184" y="1587450"/>
            <a:ext cx="9991344" cy="4388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80AAB3AE-8051-1318-4FB0-FD9607BF8EC7}"/>
              </a:ext>
            </a:extLst>
          </p:cNvPr>
          <p:cNvSpPr>
            <a:spLocks noGrp="1"/>
          </p:cNvSpPr>
          <p:nvPr>
            <p:ph type="sldNum" sz="quarter" idx="12"/>
          </p:nvPr>
        </p:nvSpPr>
        <p:spPr>
          <a:xfrm>
            <a:off x="11168126" y="6197001"/>
            <a:ext cx="871474" cy="457200"/>
          </a:xfrm>
        </p:spPr>
        <p:txBody>
          <a:bodyPr/>
          <a:lstStyle/>
          <a:p>
            <a:pPr>
              <a:defRPr/>
            </a:pPr>
            <a:fld id="{A9F7E3E4-C05C-401B-B7E0-E039B23F7C46}" type="slidenum">
              <a:rPr lang="en-US" altLang="en-US" smtClean="0"/>
              <a:pPr>
                <a:defRPr/>
              </a:pPr>
              <a:t>50</a:t>
            </a:fld>
            <a:endParaRPr lang="en-US" altLang="en-US" dirty="0"/>
          </a:p>
        </p:txBody>
      </p:sp>
    </p:spTree>
    <p:extLst>
      <p:ext uri="{BB962C8B-B14F-4D97-AF65-F5344CB8AC3E}">
        <p14:creationId xmlns:p14="http://schemas.microsoft.com/office/powerpoint/2010/main" val="2691425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95CC58-4F3D-42D6-986A-FA7313234EF2}"/>
              </a:ext>
            </a:extLst>
          </p:cNvPr>
          <p:cNvSpPr txBox="1"/>
          <p:nvPr/>
        </p:nvSpPr>
        <p:spPr>
          <a:xfrm>
            <a:off x="152400" y="1228499"/>
            <a:ext cx="397988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800" dirty="0">
                <a:solidFill>
                  <a:prstClr val="white"/>
                </a:solidFill>
              </a:rPr>
              <a:t>Judge Account</a:t>
            </a:r>
            <a:endParaRPr kumimoji="0" lang="en-US" sz="2800" b="0" i="0" u="none" strike="noStrike" kern="1200" cap="none" spc="0" normalizeH="0" baseline="0" noProof="0" dirty="0">
              <a:ln>
                <a:noFill/>
              </a:ln>
              <a:solidFill>
                <a:prstClr val="white"/>
              </a:solidFill>
              <a:effectLst/>
              <a:uLnTx/>
              <a:uFillTx/>
              <a:ea typeface="+mn-ea"/>
              <a:cs typeface="+mn-cs"/>
            </a:endParaRPr>
          </a:p>
        </p:txBody>
      </p:sp>
      <p:sp>
        <p:nvSpPr>
          <p:cNvPr id="2" name="Title 1">
            <a:extLst>
              <a:ext uri="{FF2B5EF4-FFF2-40B4-BE49-F238E27FC236}">
                <a16:creationId xmlns:a16="http://schemas.microsoft.com/office/drawing/2014/main" id="{3EEE5C89-8AC5-4345-9702-E844B3A0E853}"/>
              </a:ext>
            </a:extLst>
          </p:cNvPr>
          <p:cNvSpPr>
            <a:spLocks noGrp="1"/>
          </p:cNvSpPr>
          <p:nvPr>
            <p:ph type="title"/>
          </p:nvPr>
        </p:nvSpPr>
        <p:spPr>
          <a:xfrm>
            <a:off x="152400" y="-25979"/>
            <a:ext cx="11887200" cy="1470020"/>
          </a:xfrm>
        </p:spPr>
        <p:txBody>
          <a:bodyPr>
            <a:normAutofit/>
          </a:bodyPr>
          <a:lstStyle/>
          <a:p>
            <a:r>
              <a:rPr lang="en-US" sz="4400" dirty="0"/>
              <a:t>Regional Tournament: Judges Account (2)</a:t>
            </a:r>
            <a:endParaRPr lang="es-US" sz="4400" dirty="0"/>
          </a:p>
        </p:txBody>
      </p:sp>
      <p:pic>
        <p:nvPicPr>
          <p:cNvPr id="2050" name="Picture 2" descr="screenshot of judges account">
            <a:extLst>
              <a:ext uri="{FF2B5EF4-FFF2-40B4-BE49-F238E27FC236}">
                <a16:creationId xmlns:a16="http://schemas.microsoft.com/office/drawing/2014/main" id="{DDF51F60-B466-8325-53CD-E6DF54D01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1243012"/>
            <a:ext cx="11033760" cy="4371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D58779F5-3B26-1923-B389-B262E49BFAB8}"/>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51</a:t>
            </a:fld>
            <a:endParaRPr lang="en-US" altLang="en-US" dirty="0"/>
          </a:p>
        </p:txBody>
      </p:sp>
    </p:spTree>
    <p:extLst>
      <p:ext uri="{BB962C8B-B14F-4D97-AF65-F5344CB8AC3E}">
        <p14:creationId xmlns:p14="http://schemas.microsoft.com/office/powerpoint/2010/main" val="1817409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95CC58-4F3D-42D6-986A-FA7313234EF2}"/>
              </a:ext>
            </a:extLst>
          </p:cNvPr>
          <p:cNvSpPr txBox="1"/>
          <p:nvPr/>
        </p:nvSpPr>
        <p:spPr>
          <a:xfrm>
            <a:off x="152400" y="1182431"/>
            <a:ext cx="397988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800" dirty="0">
                <a:solidFill>
                  <a:prstClr val="white"/>
                </a:solidFill>
              </a:rPr>
              <a:t>Judge Account</a:t>
            </a:r>
            <a:endParaRPr kumimoji="0" lang="en-US" sz="2800" b="0" i="0" u="none" strike="noStrike" kern="1200" cap="none" spc="0" normalizeH="0" baseline="0" noProof="0" dirty="0">
              <a:ln>
                <a:noFill/>
              </a:ln>
              <a:solidFill>
                <a:prstClr val="white"/>
              </a:solidFill>
              <a:effectLst/>
              <a:uLnTx/>
              <a:uFillTx/>
              <a:ea typeface="+mn-ea"/>
              <a:cs typeface="+mn-cs"/>
            </a:endParaRPr>
          </a:p>
        </p:txBody>
      </p:sp>
      <p:pic>
        <p:nvPicPr>
          <p:cNvPr id="5" name="Content Placeholder 4" descr="The scoring tab displays two submenu’s for each event. The judge must select the correct event, Debate or Speech. &#10;">
            <a:extLst>
              <a:ext uri="{FF2B5EF4-FFF2-40B4-BE49-F238E27FC236}">
                <a16:creationId xmlns:a16="http://schemas.microsoft.com/office/drawing/2014/main" id="{F26D9CF7-1473-F442-896D-5BEAF5B61F37}"/>
              </a:ext>
            </a:extLst>
          </p:cNvPr>
          <p:cNvPicPr>
            <a:picLocks noGrp="1" noChangeAspect="1"/>
          </p:cNvPicPr>
          <p:nvPr>
            <p:ph idx="1"/>
          </p:nvPr>
        </p:nvPicPr>
        <p:blipFill>
          <a:blip r:embed="rId3"/>
          <a:stretch>
            <a:fillRect/>
          </a:stretch>
        </p:blipFill>
        <p:spPr>
          <a:xfrm>
            <a:off x="152400" y="1879823"/>
            <a:ext cx="11887200" cy="3795746"/>
          </a:xfrm>
          <a:prstGeom prst="rect">
            <a:avLst/>
          </a:prstGeom>
        </p:spPr>
      </p:pic>
      <p:sp>
        <p:nvSpPr>
          <p:cNvPr id="2" name="Title 1">
            <a:extLst>
              <a:ext uri="{FF2B5EF4-FFF2-40B4-BE49-F238E27FC236}">
                <a16:creationId xmlns:a16="http://schemas.microsoft.com/office/drawing/2014/main" id="{3EEE5C89-8AC5-4345-9702-E844B3A0E853}"/>
              </a:ext>
            </a:extLst>
          </p:cNvPr>
          <p:cNvSpPr>
            <a:spLocks noGrp="1"/>
          </p:cNvSpPr>
          <p:nvPr>
            <p:ph type="title"/>
          </p:nvPr>
        </p:nvSpPr>
        <p:spPr>
          <a:xfrm>
            <a:off x="152400" y="-25979"/>
            <a:ext cx="11887200" cy="1470020"/>
          </a:xfrm>
        </p:spPr>
        <p:txBody>
          <a:bodyPr>
            <a:normAutofit/>
          </a:bodyPr>
          <a:lstStyle/>
          <a:p>
            <a:r>
              <a:rPr lang="en-US" sz="4400" dirty="0"/>
              <a:t>Regional Tournament: Judges Account (3)</a:t>
            </a:r>
            <a:endParaRPr lang="es-US" sz="4400" dirty="0"/>
          </a:p>
        </p:txBody>
      </p:sp>
      <p:sp>
        <p:nvSpPr>
          <p:cNvPr id="3" name="Slide Number Placeholder 1">
            <a:extLst>
              <a:ext uri="{FF2B5EF4-FFF2-40B4-BE49-F238E27FC236}">
                <a16:creationId xmlns:a16="http://schemas.microsoft.com/office/drawing/2014/main" id="{B8BAE92B-2682-EC5D-BCB0-B25A74C65E6B}"/>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52</a:t>
            </a:fld>
            <a:endParaRPr lang="en-US" altLang="en-US" dirty="0"/>
          </a:p>
        </p:txBody>
      </p:sp>
    </p:spTree>
    <p:extLst>
      <p:ext uri="{BB962C8B-B14F-4D97-AF65-F5344CB8AC3E}">
        <p14:creationId xmlns:p14="http://schemas.microsoft.com/office/powerpoint/2010/main" val="1513242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E7AEE-CDF1-AA05-EA9B-1F877DCB343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4ACBA4F-3B9F-E435-504B-847AD76CCA3C}"/>
              </a:ext>
            </a:extLst>
          </p:cNvPr>
          <p:cNvSpPr txBox="1"/>
          <p:nvPr/>
        </p:nvSpPr>
        <p:spPr>
          <a:xfrm>
            <a:off x="6096000" y="3065954"/>
            <a:ext cx="45401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cs typeface="Arial"/>
              </a:rPr>
              <a:t>Screenshot of Region 6 </a:t>
            </a:r>
          </a:p>
          <a:p>
            <a:pPr algn="ctr"/>
            <a:r>
              <a:rPr lang="en-US" sz="2400" dirty="0">
                <a:solidFill>
                  <a:schemeClr val="bg1"/>
                </a:solidFill>
                <a:cs typeface="Arial"/>
              </a:rPr>
              <a:t>12th Grade Speech Tournament</a:t>
            </a:r>
          </a:p>
        </p:txBody>
      </p:sp>
      <p:sp>
        <p:nvSpPr>
          <p:cNvPr id="2" name="Title 1">
            <a:extLst>
              <a:ext uri="{FF2B5EF4-FFF2-40B4-BE49-F238E27FC236}">
                <a16:creationId xmlns:a16="http://schemas.microsoft.com/office/drawing/2014/main" id="{C3E9FFD3-1B9E-1765-7A27-F65A50ACDDE6}"/>
              </a:ext>
            </a:extLst>
          </p:cNvPr>
          <p:cNvSpPr>
            <a:spLocks noGrp="1"/>
          </p:cNvSpPr>
          <p:nvPr>
            <p:ph type="title"/>
          </p:nvPr>
        </p:nvSpPr>
        <p:spPr>
          <a:xfrm>
            <a:off x="443024" y="501840"/>
            <a:ext cx="11305952" cy="1239863"/>
          </a:xfrm>
        </p:spPr>
        <p:txBody>
          <a:bodyPr>
            <a:noAutofit/>
          </a:bodyPr>
          <a:lstStyle/>
          <a:p>
            <a:r>
              <a:rPr lang="en-US" sz="4400" dirty="0"/>
              <a:t>Regional Tournament: Scoring Speech </a:t>
            </a:r>
          </a:p>
        </p:txBody>
      </p:sp>
      <p:pic>
        <p:nvPicPr>
          <p:cNvPr id="3" name="Picture 2" descr="To begin, you, the ‘Speech’ Judge will first select the ‘Speech’ submenu, then select ‘+Add Speech Score’. &#10;">
            <a:extLst>
              <a:ext uri="{FF2B5EF4-FFF2-40B4-BE49-F238E27FC236}">
                <a16:creationId xmlns:a16="http://schemas.microsoft.com/office/drawing/2014/main" id="{C5B665FA-0A4A-DE9A-75A8-8596B777F766}"/>
              </a:ext>
            </a:extLst>
          </p:cNvPr>
          <p:cNvPicPr>
            <a:picLocks noChangeAspect="1"/>
          </p:cNvPicPr>
          <p:nvPr/>
        </p:nvPicPr>
        <p:blipFill>
          <a:blip r:embed="rId3"/>
          <a:stretch>
            <a:fillRect/>
          </a:stretch>
        </p:blipFill>
        <p:spPr>
          <a:xfrm>
            <a:off x="250676" y="2052084"/>
            <a:ext cx="11690648" cy="3011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1">
            <a:extLst>
              <a:ext uri="{FF2B5EF4-FFF2-40B4-BE49-F238E27FC236}">
                <a16:creationId xmlns:a16="http://schemas.microsoft.com/office/drawing/2014/main" id="{9E5ED478-AF38-470E-C59A-ADDBD82A1B92}"/>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53</a:t>
            </a:fld>
            <a:endParaRPr lang="en-US" altLang="en-US" dirty="0"/>
          </a:p>
        </p:txBody>
      </p:sp>
    </p:spTree>
    <p:extLst>
      <p:ext uri="{BB962C8B-B14F-4D97-AF65-F5344CB8AC3E}">
        <p14:creationId xmlns:p14="http://schemas.microsoft.com/office/powerpoint/2010/main" val="2571160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598" y="129231"/>
            <a:ext cx="11734799" cy="1239863"/>
          </a:xfrm>
        </p:spPr>
        <p:txBody>
          <a:bodyPr>
            <a:normAutofit/>
          </a:bodyPr>
          <a:lstStyle/>
          <a:p>
            <a:r>
              <a:rPr lang="en-US" sz="4400" dirty="0"/>
              <a:t>Regional Tournament: Scoring Speech (2)</a:t>
            </a:r>
          </a:p>
        </p:txBody>
      </p:sp>
      <p:pic>
        <p:nvPicPr>
          <p:cNvPr id="6" name="Picture 5" descr="This is the initial portion of the Speech Evaluation Form that pops up on the Judge’s screen. &#10;">
            <a:extLst>
              <a:ext uri="{FF2B5EF4-FFF2-40B4-BE49-F238E27FC236}">
                <a16:creationId xmlns:a16="http://schemas.microsoft.com/office/drawing/2014/main" id="{3C8FB5AE-92A7-602E-3AD7-1B36938E0BB1}"/>
              </a:ext>
            </a:extLst>
          </p:cNvPr>
          <p:cNvPicPr>
            <a:picLocks noChangeAspect="1"/>
          </p:cNvPicPr>
          <p:nvPr/>
        </p:nvPicPr>
        <p:blipFill>
          <a:blip r:embed="rId3"/>
          <a:stretch>
            <a:fillRect/>
          </a:stretch>
        </p:blipFill>
        <p:spPr>
          <a:xfrm>
            <a:off x="792841" y="1464787"/>
            <a:ext cx="10606315" cy="449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1">
            <a:extLst>
              <a:ext uri="{FF2B5EF4-FFF2-40B4-BE49-F238E27FC236}">
                <a16:creationId xmlns:a16="http://schemas.microsoft.com/office/drawing/2014/main" id="{ED6C2136-C5C0-7823-8058-D419ED534ACF}"/>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54</a:t>
            </a:fld>
            <a:endParaRPr lang="en-US" altLang="en-US" dirty="0"/>
          </a:p>
        </p:txBody>
      </p:sp>
    </p:spTree>
    <p:extLst>
      <p:ext uri="{BB962C8B-B14F-4D97-AF65-F5344CB8AC3E}">
        <p14:creationId xmlns:p14="http://schemas.microsoft.com/office/powerpoint/2010/main" val="1399553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446C7-20BA-EEF6-678C-03BBA45CD4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BC546-11CB-990A-FCD3-D3973EB4C7BF}"/>
              </a:ext>
            </a:extLst>
          </p:cNvPr>
          <p:cNvSpPr>
            <a:spLocks noGrp="1"/>
          </p:cNvSpPr>
          <p:nvPr>
            <p:ph type="title"/>
          </p:nvPr>
        </p:nvSpPr>
        <p:spPr>
          <a:xfrm>
            <a:off x="228598" y="129231"/>
            <a:ext cx="11734799" cy="1239863"/>
          </a:xfrm>
        </p:spPr>
        <p:txBody>
          <a:bodyPr>
            <a:normAutofit/>
          </a:bodyPr>
          <a:lstStyle/>
          <a:p>
            <a:r>
              <a:rPr lang="en-US" sz="4400" dirty="0"/>
              <a:t>Regional Tournament: Scoring Speech (3)</a:t>
            </a:r>
          </a:p>
        </p:txBody>
      </p:sp>
      <p:pic>
        <p:nvPicPr>
          <p:cNvPr id="11" name="Picture 10" descr="screenshot of judges account">
            <a:extLst>
              <a:ext uri="{FF2B5EF4-FFF2-40B4-BE49-F238E27FC236}">
                <a16:creationId xmlns:a16="http://schemas.microsoft.com/office/drawing/2014/main" id="{D53E07B0-E466-826F-6491-9706756BA6B0}"/>
              </a:ext>
            </a:extLst>
          </p:cNvPr>
          <p:cNvPicPr>
            <a:picLocks noChangeAspect="1"/>
          </p:cNvPicPr>
          <p:nvPr/>
        </p:nvPicPr>
        <p:blipFill>
          <a:blip r:embed="rId3"/>
          <a:stretch>
            <a:fillRect/>
          </a:stretch>
        </p:blipFill>
        <p:spPr>
          <a:xfrm>
            <a:off x="1115047" y="1252809"/>
            <a:ext cx="9961905" cy="4352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1">
            <a:extLst>
              <a:ext uri="{FF2B5EF4-FFF2-40B4-BE49-F238E27FC236}">
                <a16:creationId xmlns:a16="http://schemas.microsoft.com/office/drawing/2014/main" id="{4F2747F6-72E2-2563-D0D0-47D5A72DC3C6}"/>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55</a:t>
            </a:fld>
            <a:endParaRPr lang="en-US" altLang="en-US" dirty="0"/>
          </a:p>
        </p:txBody>
      </p:sp>
    </p:spTree>
    <p:extLst>
      <p:ext uri="{BB962C8B-B14F-4D97-AF65-F5344CB8AC3E}">
        <p14:creationId xmlns:p14="http://schemas.microsoft.com/office/powerpoint/2010/main" val="2328177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D2887-08D1-C312-B35F-9C6F616796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DEA9C-7E4F-E89B-2756-2881428411F8}"/>
              </a:ext>
            </a:extLst>
          </p:cNvPr>
          <p:cNvSpPr>
            <a:spLocks noGrp="1"/>
          </p:cNvSpPr>
          <p:nvPr>
            <p:ph type="title"/>
          </p:nvPr>
        </p:nvSpPr>
        <p:spPr>
          <a:xfrm>
            <a:off x="228598" y="129231"/>
            <a:ext cx="11734799" cy="1239863"/>
          </a:xfrm>
        </p:spPr>
        <p:txBody>
          <a:bodyPr>
            <a:normAutofit/>
          </a:bodyPr>
          <a:lstStyle/>
          <a:p>
            <a:r>
              <a:rPr lang="en-US" sz="4400" dirty="0"/>
              <a:t>Regional Tournament: Scoring Speech (4)</a:t>
            </a:r>
          </a:p>
        </p:txBody>
      </p:sp>
      <p:pic>
        <p:nvPicPr>
          <p:cNvPr id="6" name="Picture 5" descr="screenshot of judges account">
            <a:extLst>
              <a:ext uri="{FF2B5EF4-FFF2-40B4-BE49-F238E27FC236}">
                <a16:creationId xmlns:a16="http://schemas.microsoft.com/office/drawing/2014/main" id="{2B6021A7-E17F-C639-EBC1-F0DB16921C3B}"/>
              </a:ext>
            </a:extLst>
          </p:cNvPr>
          <p:cNvPicPr>
            <a:picLocks noChangeAspect="1"/>
          </p:cNvPicPr>
          <p:nvPr/>
        </p:nvPicPr>
        <p:blipFill>
          <a:blip r:embed="rId3"/>
          <a:stretch>
            <a:fillRect/>
          </a:stretch>
        </p:blipFill>
        <p:spPr>
          <a:xfrm>
            <a:off x="1573680" y="1369094"/>
            <a:ext cx="8801711" cy="485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1">
            <a:extLst>
              <a:ext uri="{FF2B5EF4-FFF2-40B4-BE49-F238E27FC236}">
                <a16:creationId xmlns:a16="http://schemas.microsoft.com/office/drawing/2014/main" id="{4E36FEFC-B535-1D59-870E-7E67592E07A8}"/>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56</a:t>
            </a:fld>
            <a:endParaRPr lang="en-US" altLang="en-US" dirty="0"/>
          </a:p>
        </p:txBody>
      </p:sp>
    </p:spTree>
    <p:extLst>
      <p:ext uri="{BB962C8B-B14F-4D97-AF65-F5344CB8AC3E}">
        <p14:creationId xmlns:p14="http://schemas.microsoft.com/office/powerpoint/2010/main" val="3612363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F44EB-C7D4-F813-E967-A70E86C63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8BB15-C97C-F41F-50D0-9DADDAC7D063}"/>
              </a:ext>
            </a:extLst>
          </p:cNvPr>
          <p:cNvSpPr>
            <a:spLocks noGrp="1"/>
          </p:cNvSpPr>
          <p:nvPr>
            <p:ph type="title"/>
          </p:nvPr>
        </p:nvSpPr>
        <p:spPr>
          <a:xfrm>
            <a:off x="228598" y="129231"/>
            <a:ext cx="11734799" cy="1239863"/>
          </a:xfrm>
        </p:spPr>
        <p:txBody>
          <a:bodyPr>
            <a:normAutofit/>
          </a:bodyPr>
          <a:lstStyle/>
          <a:p>
            <a:r>
              <a:rPr lang="en-US" sz="4400" dirty="0"/>
              <a:t>Regional Tournament: Scoring Speech (5)</a:t>
            </a:r>
          </a:p>
        </p:txBody>
      </p:sp>
      <p:sp>
        <p:nvSpPr>
          <p:cNvPr id="3" name="Slide Number Placeholder 1">
            <a:extLst>
              <a:ext uri="{FF2B5EF4-FFF2-40B4-BE49-F238E27FC236}">
                <a16:creationId xmlns:a16="http://schemas.microsoft.com/office/drawing/2014/main" id="{D013AFC7-5E00-5D34-68DF-8B52564882BA}"/>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57</a:t>
            </a:fld>
            <a:endParaRPr lang="en-US" altLang="en-US" dirty="0"/>
          </a:p>
        </p:txBody>
      </p:sp>
      <p:pic>
        <p:nvPicPr>
          <p:cNvPr id="5" name="Picture 4">
            <a:extLst>
              <a:ext uri="{FF2B5EF4-FFF2-40B4-BE49-F238E27FC236}">
                <a16:creationId xmlns:a16="http://schemas.microsoft.com/office/drawing/2014/main" id="{1112109B-01BE-8241-0EB5-C4DE47454A31}"/>
              </a:ext>
            </a:extLst>
          </p:cNvPr>
          <p:cNvPicPr>
            <a:picLocks noChangeAspect="1"/>
          </p:cNvPicPr>
          <p:nvPr/>
        </p:nvPicPr>
        <p:blipFill>
          <a:blip r:embed="rId3"/>
          <a:stretch>
            <a:fillRect/>
          </a:stretch>
        </p:blipFill>
        <p:spPr>
          <a:xfrm>
            <a:off x="1708140" y="1163837"/>
            <a:ext cx="8864610" cy="5289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6305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nce the prior information is filled out, as you scroll down, you will see the the score sheet. &#10;">
            <a:extLst>
              <a:ext uri="{FF2B5EF4-FFF2-40B4-BE49-F238E27FC236}">
                <a16:creationId xmlns:a16="http://schemas.microsoft.com/office/drawing/2014/main" id="{D627D703-1B20-B843-981C-13F640CE84D5}"/>
              </a:ext>
            </a:extLst>
          </p:cNvPr>
          <p:cNvPicPr>
            <a:picLocks noChangeAspect="1"/>
          </p:cNvPicPr>
          <p:nvPr/>
        </p:nvPicPr>
        <p:blipFill>
          <a:blip r:embed="rId3"/>
          <a:stretch>
            <a:fillRect/>
          </a:stretch>
        </p:blipFill>
        <p:spPr>
          <a:xfrm>
            <a:off x="592097" y="1486052"/>
            <a:ext cx="11007804" cy="4447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599" y="129231"/>
            <a:ext cx="11734799" cy="1239863"/>
          </a:xfrm>
        </p:spPr>
        <p:txBody>
          <a:bodyPr>
            <a:normAutofit/>
          </a:bodyPr>
          <a:lstStyle/>
          <a:p>
            <a:r>
              <a:rPr lang="en-US" sz="4400" dirty="0"/>
              <a:t>Regional Tournament: Scoring Speech (6)</a:t>
            </a:r>
          </a:p>
        </p:txBody>
      </p:sp>
      <p:sp>
        <p:nvSpPr>
          <p:cNvPr id="4" name="Slide Number Placeholder 1">
            <a:extLst>
              <a:ext uri="{FF2B5EF4-FFF2-40B4-BE49-F238E27FC236}">
                <a16:creationId xmlns:a16="http://schemas.microsoft.com/office/drawing/2014/main" id="{5D8405C5-AB72-6F8C-4515-45214D3869E4}"/>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58</a:t>
            </a:fld>
            <a:endParaRPr lang="en-US" altLang="en-US" dirty="0"/>
          </a:p>
        </p:txBody>
      </p:sp>
    </p:spTree>
    <p:extLst>
      <p:ext uri="{BB962C8B-B14F-4D97-AF65-F5344CB8AC3E}">
        <p14:creationId xmlns:p14="http://schemas.microsoft.com/office/powerpoint/2010/main" val="40093217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n, you will select a score for each criteria description from the dropdown. 1 – 4 points only for each criteria. &#10;">
            <a:extLst>
              <a:ext uri="{FF2B5EF4-FFF2-40B4-BE49-F238E27FC236}">
                <a16:creationId xmlns:a16="http://schemas.microsoft.com/office/drawing/2014/main" id="{B70EBBFE-0E2B-9F4C-9AE2-5492A8E2241C}"/>
              </a:ext>
            </a:extLst>
          </p:cNvPr>
          <p:cNvPicPr>
            <a:picLocks noChangeAspect="1"/>
          </p:cNvPicPr>
          <p:nvPr/>
        </p:nvPicPr>
        <p:blipFill>
          <a:blip r:embed="rId3"/>
          <a:stretch>
            <a:fillRect/>
          </a:stretch>
        </p:blipFill>
        <p:spPr>
          <a:xfrm>
            <a:off x="333150" y="1259352"/>
            <a:ext cx="11525693" cy="4813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76198" y="19489"/>
            <a:ext cx="12039599" cy="1239863"/>
          </a:xfrm>
        </p:spPr>
        <p:txBody>
          <a:bodyPr>
            <a:normAutofit/>
          </a:bodyPr>
          <a:lstStyle/>
          <a:p>
            <a:r>
              <a:rPr lang="en-US" sz="4400" dirty="0"/>
              <a:t>Regional Tournament: Scoring Speech (7)</a:t>
            </a:r>
          </a:p>
        </p:txBody>
      </p:sp>
      <p:sp>
        <p:nvSpPr>
          <p:cNvPr id="3" name="Slide Number Placeholder 1">
            <a:extLst>
              <a:ext uri="{FF2B5EF4-FFF2-40B4-BE49-F238E27FC236}">
                <a16:creationId xmlns:a16="http://schemas.microsoft.com/office/drawing/2014/main" id="{644B3767-1483-28E5-8EA2-1C430886730E}"/>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59</a:t>
            </a:fld>
            <a:endParaRPr lang="en-US" altLang="en-US" dirty="0"/>
          </a:p>
        </p:txBody>
      </p:sp>
    </p:spTree>
    <p:extLst>
      <p:ext uri="{BB962C8B-B14F-4D97-AF65-F5344CB8AC3E}">
        <p14:creationId xmlns:p14="http://schemas.microsoft.com/office/powerpoint/2010/main" val="307857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C9640-1A68-E708-08FE-E9C1CEAD03FC}"/>
            </a:ext>
          </a:extLst>
        </p:cNvPr>
        <p:cNvGrpSpPr/>
        <p:nvPr/>
      </p:nvGrpSpPr>
      <p:grpSpPr>
        <a:xfrm>
          <a:off x="0" y="0"/>
          <a:ext cx="0" cy="0"/>
          <a:chOff x="0" y="0"/>
          <a:chExt cx="0" cy="0"/>
        </a:xfrm>
      </p:grpSpPr>
      <p:sp>
        <p:nvSpPr>
          <p:cNvPr id="17410" name="Title 1">
            <a:extLst>
              <a:ext uri="{FF2B5EF4-FFF2-40B4-BE49-F238E27FC236}">
                <a16:creationId xmlns:a16="http://schemas.microsoft.com/office/drawing/2014/main" id="{FA3423AE-6A7B-4D98-EE7D-2FE01435FCCB}"/>
              </a:ext>
            </a:extLst>
          </p:cNvPr>
          <p:cNvSpPr>
            <a:spLocks noGrp="1"/>
          </p:cNvSpPr>
          <p:nvPr>
            <p:ph type="title"/>
          </p:nvPr>
        </p:nvSpPr>
        <p:spPr>
          <a:xfrm>
            <a:off x="152400" y="0"/>
            <a:ext cx="11887200" cy="1325563"/>
          </a:xfrm>
        </p:spPr>
        <p:txBody>
          <a:bodyPr/>
          <a:lstStyle/>
          <a:p>
            <a:r>
              <a:rPr lang="en-US" altLang="en-US" dirty="0"/>
              <a:t>Requesting an Account</a:t>
            </a:r>
          </a:p>
        </p:txBody>
      </p:sp>
      <p:sp>
        <p:nvSpPr>
          <p:cNvPr id="2" name="Slide Number Placeholder 1">
            <a:extLst>
              <a:ext uri="{FF2B5EF4-FFF2-40B4-BE49-F238E27FC236}">
                <a16:creationId xmlns:a16="http://schemas.microsoft.com/office/drawing/2014/main" id="{5BB9AAD1-64F9-8A9C-9278-16DA2901D879}"/>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6</a:t>
            </a:fld>
            <a:endParaRPr lang="en-US" altLang="en-US"/>
          </a:p>
        </p:txBody>
      </p:sp>
      <p:sp>
        <p:nvSpPr>
          <p:cNvPr id="8" name="TextBox 7">
            <a:extLst>
              <a:ext uri="{FF2B5EF4-FFF2-40B4-BE49-F238E27FC236}">
                <a16:creationId xmlns:a16="http://schemas.microsoft.com/office/drawing/2014/main" id="{57DDEFD0-831D-3518-D2B8-B48C828E0F00}"/>
              </a:ext>
            </a:extLst>
          </p:cNvPr>
          <p:cNvSpPr txBox="1"/>
          <p:nvPr/>
        </p:nvSpPr>
        <p:spPr>
          <a:xfrm>
            <a:off x="4337305" y="6242304"/>
            <a:ext cx="4059936" cy="369332"/>
          </a:xfrm>
          <a:prstGeom prst="rect">
            <a:avLst/>
          </a:prstGeom>
          <a:noFill/>
        </p:spPr>
        <p:txBody>
          <a:bodyPr wrap="square">
            <a:spAutoFit/>
          </a:bodyPr>
          <a:lstStyle/>
          <a:p>
            <a:r>
              <a:rPr lang="en-US" dirty="0">
                <a:hlinkClick r:id="rId3"/>
              </a:rPr>
              <a:t>Speech Account Management Form</a:t>
            </a:r>
            <a:endParaRPr lang="en-US" dirty="0"/>
          </a:p>
        </p:txBody>
      </p:sp>
      <p:pic>
        <p:nvPicPr>
          <p:cNvPr id="4" name="Picture 3" descr="Screenshot of Speech account management form ">
            <a:extLst>
              <a:ext uri="{FF2B5EF4-FFF2-40B4-BE49-F238E27FC236}">
                <a16:creationId xmlns:a16="http://schemas.microsoft.com/office/drawing/2014/main" id="{19F60CCB-F1D9-A037-503A-B63340E68F6B}"/>
              </a:ext>
            </a:extLst>
          </p:cNvPr>
          <p:cNvPicPr>
            <a:picLocks noChangeAspect="1"/>
          </p:cNvPicPr>
          <p:nvPr/>
        </p:nvPicPr>
        <p:blipFill>
          <a:blip r:embed="rId4"/>
          <a:srcRect l="9348" t="3850"/>
          <a:stretch/>
        </p:blipFill>
        <p:spPr>
          <a:xfrm>
            <a:off x="1816608" y="1219200"/>
            <a:ext cx="8827008" cy="5023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1433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nce each criteria has been scored, the ‘Sub Total Score’ will automatically calculate. This is before any timing penalties are taken into consideration. &#10;">
            <a:extLst>
              <a:ext uri="{FF2B5EF4-FFF2-40B4-BE49-F238E27FC236}">
                <a16:creationId xmlns:a16="http://schemas.microsoft.com/office/drawing/2014/main" id="{A0579A31-CD6E-5F4C-933E-AAB98B07FB90}"/>
              </a:ext>
            </a:extLst>
          </p:cNvPr>
          <p:cNvPicPr>
            <a:picLocks noChangeAspect="1"/>
          </p:cNvPicPr>
          <p:nvPr/>
        </p:nvPicPr>
        <p:blipFill>
          <a:blip r:embed="rId3"/>
          <a:stretch>
            <a:fillRect/>
          </a:stretch>
        </p:blipFill>
        <p:spPr>
          <a:xfrm>
            <a:off x="327836" y="1539215"/>
            <a:ext cx="11536326" cy="4430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76199" y="129231"/>
            <a:ext cx="12039599" cy="1239863"/>
          </a:xfrm>
        </p:spPr>
        <p:txBody>
          <a:bodyPr>
            <a:normAutofit/>
          </a:bodyPr>
          <a:lstStyle/>
          <a:p>
            <a:r>
              <a:rPr lang="en-US" sz="4400" dirty="0"/>
              <a:t>Regional Tournament: Scoring Speech (8)</a:t>
            </a:r>
          </a:p>
        </p:txBody>
      </p:sp>
      <p:sp>
        <p:nvSpPr>
          <p:cNvPr id="4" name="Rectangle 3">
            <a:extLst>
              <a:ext uri="{FF2B5EF4-FFF2-40B4-BE49-F238E27FC236}">
                <a16:creationId xmlns:a16="http://schemas.microsoft.com/office/drawing/2014/main" id="{95B6BA48-CE4C-2855-462B-E9B63004DA59}"/>
              </a:ext>
              <a:ext uri="{C183D7F6-B498-43B3-948B-1728B52AA6E4}">
                <adec:decorative xmlns:adec="http://schemas.microsoft.com/office/drawing/2017/decorative" val="1"/>
              </a:ext>
            </a:extLst>
          </p:cNvPr>
          <p:cNvSpPr/>
          <p:nvPr/>
        </p:nvSpPr>
        <p:spPr>
          <a:xfrm>
            <a:off x="10387584" y="1854840"/>
            <a:ext cx="1476578" cy="46329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DB16038C-1CE4-7E95-DE02-E55914CFA19E}"/>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60</a:t>
            </a:fld>
            <a:endParaRPr lang="en-US" altLang="en-US" dirty="0"/>
          </a:p>
        </p:txBody>
      </p:sp>
    </p:spTree>
    <p:extLst>
      <p:ext uri="{BB962C8B-B14F-4D97-AF65-F5344CB8AC3E}">
        <p14:creationId xmlns:p14="http://schemas.microsoft.com/office/powerpoint/2010/main" val="22265330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n’t worry, you do not need to calculate any penalties. However, you must enter the total time. The system will calculate if a penalty is applicable. The system only takes integers from 0 – 59. &#10;">
            <a:extLst>
              <a:ext uri="{FF2B5EF4-FFF2-40B4-BE49-F238E27FC236}">
                <a16:creationId xmlns:a16="http://schemas.microsoft.com/office/drawing/2014/main" id="{341FF4B9-409E-FF4B-AD61-3D877DB58F6F}"/>
              </a:ext>
            </a:extLst>
          </p:cNvPr>
          <p:cNvPicPr>
            <a:picLocks noChangeAspect="1"/>
          </p:cNvPicPr>
          <p:nvPr/>
        </p:nvPicPr>
        <p:blipFill>
          <a:blip r:embed="rId3"/>
          <a:stretch>
            <a:fillRect/>
          </a:stretch>
        </p:blipFill>
        <p:spPr>
          <a:xfrm>
            <a:off x="238744" y="1475419"/>
            <a:ext cx="11714509" cy="4370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76198" y="118598"/>
            <a:ext cx="12039599" cy="1239863"/>
          </a:xfrm>
        </p:spPr>
        <p:txBody>
          <a:bodyPr>
            <a:normAutofit/>
          </a:bodyPr>
          <a:lstStyle/>
          <a:p>
            <a:r>
              <a:rPr lang="en-US" sz="4400" dirty="0"/>
              <a:t>Regional Tournament: Scoring Speech (9)</a:t>
            </a:r>
          </a:p>
        </p:txBody>
      </p:sp>
      <p:sp>
        <p:nvSpPr>
          <p:cNvPr id="3" name="Slide Number Placeholder 1">
            <a:extLst>
              <a:ext uri="{FF2B5EF4-FFF2-40B4-BE49-F238E27FC236}">
                <a16:creationId xmlns:a16="http://schemas.microsoft.com/office/drawing/2014/main" id="{2C3AB8C4-D01B-6DA1-5F11-7729C58C3410}"/>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61</a:t>
            </a:fld>
            <a:endParaRPr lang="en-US" altLang="en-US" dirty="0"/>
          </a:p>
        </p:txBody>
      </p:sp>
    </p:spTree>
    <p:extLst>
      <p:ext uri="{BB962C8B-B14F-4D97-AF65-F5344CB8AC3E}">
        <p14:creationId xmlns:p14="http://schemas.microsoft.com/office/powerpoint/2010/main" val="3030557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nce all criteria have been scored and a time has been entered. You can select ‘save’ in order to register the scoresheet. Please note, any area left blank in the scoresheet will prevent the scoresheet from being saved. &#10;">
            <a:extLst>
              <a:ext uri="{FF2B5EF4-FFF2-40B4-BE49-F238E27FC236}">
                <a16:creationId xmlns:a16="http://schemas.microsoft.com/office/drawing/2014/main" id="{FB51D4BB-20EE-D84C-9CD3-45590312A4DE}"/>
              </a:ext>
            </a:extLst>
          </p:cNvPr>
          <p:cNvPicPr>
            <a:picLocks noChangeAspect="1"/>
          </p:cNvPicPr>
          <p:nvPr/>
        </p:nvPicPr>
        <p:blipFill>
          <a:blip r:embed="rId3"/>
          <a:stretch>
            <a:fillRect/>
          </a:stretch>
        </p:blipFill>
        <p:spPr>
          <a:xfrm>
            <a:off x="547947" y="1626782"/>
            <a:ext cx="11096103" cy="4140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33670" y="150496"/>
            <a:ext cx="12124659" cy="1378285"/>
          </a:xfrm>
        </p:spPr>
        <p:txBody>
          <a:bodyPr>
            <a:normAutofit/>
          </a:bodyPr>
          <a:lstStyle/>
          <a:p>
            <a:r>
              <a:rPr lang="en-US" sz="4400" dirty="0"/>
              <a:t>Regional Tournament: Scoring Speech (10)</a:t>
            </a:r>
          </a:p>
        </p:txBody>
      </p:sp>
      <p:sp>
        <p:nvSpPr>
          <p:cNvPr id="4" name="Slide Number Placeholder 1">
            <a:extLst>
              <a:ext uri="{FF2B5EF4-FFF2-40B4-BE49-F238E27FC236}">
                <a16:creationId xmlns:a16="http://schemas.microsoft.com/office/drawing/2014/main" id="{6621F14F-93B4-EC15-B360-A8BC5D78015E}"/>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62</a:t>
            </a:fld>
            <a:endParaRPr lang="en-US" altLang="en-US" dirty="0"/>
          </a:p>
        </p:txBody>
      </p:sp>
    </p:spTree>
    <p:extLst>
      <p:ext uri="{BB962C8B-B14F-4D97-AF65-F5344CB8AC3E}">
        <p14:creationId xmlns:p14="http://schemas.microsoft.com/office/powerpoint/2010/main" val="12514205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fter saving each speech score sheet, the entries will appear in the ‘speech scoring’ list. You, as a judge, can only see your own scoresheets. While the tournament administrator has access to all scoresheets.&#10;">
            <a:extLst>
              <a:ext uri="{FF2B5EF4-FFF2-40B4-BE49-F238E27FC236}">
                <a16:creationId xmlns:a16="http://schemas.microsoft.com/office/drawing/2014/main" id="{ABF15FBC-973A-AB43-A246-04893DC14BA8}"/>
              </a:ext>
            </a:extLst>
          </p:cNvPr>
          <p:cNvPicPr>
            <a:picLocks noChangeAspect="1"/>
          </p:cNvPicPr>
          <p:nvPr/>
        </p:nvPicPr>
        <p:blipFill>
          <a:blip r:embed="rId3"/>
          <a:stretch>
            <a:fillRect/>
          </a:stretch>
        </p:blipFill>
        <p:spPr>
          <a:xfrm>
            <a:off x="298336" y="1690577"/>
            <a:ext cx="11595327" cy="2884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76200" y="159489"/>
            <a:ext cx="12039599" cy="1254641"/>
          </a:xfrm>
        </p:spPr>
        <p:txBody>
          <a:bodyPr>
            <a:normAutofit/>
          </a:bodyPr>
          <a:lstStyle/>
          <a:p>
            <a:r>
              <a:rPr lang="en-US" sz="4400" dirty="0"/>
              <a:t>Regional Tournament: Scoring Speech (11)</a:t>
            </a:r>
          </a:p>
        </p:txBody>
      </p:sp>
      <p:sp>
        <p:nvSpPr>
          <p:cNvPr id="3" name="Slide Number Placeholder 1">
            <a:extLst>
              <a:ext uri="{FF2B5EF4-FFF2-40B4-BE49-F238E27FC236}">
                <a16:creationId xmlns:a16="http://schemas.microsoft.com/office/drawing/2014/main" id="{D61CC66B-0FE6-C32B-23F1-0BAAB04EB224}"/>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63</a:t>
            </a:fld>
            <a:endParaRPr lang="en-US" altLang="en-US" dirty="0"/>
          </a:p>
        </p:txBody>
      </p:sp>
    </p:spTree>
    <p:extLst>
      <p:ext uri="{BB962C8B-B14F-4D97-AF65-F5344CB8AC3E}">
        <p14:creationId xmlns:p14="http://schemas.microsoft.com/office/powerpoint/2010/main" val="3609618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 begin, you, the ‘Debate’ Judge selects the ‘Debate’ submenu, then select ‘+Add Debate Score’. &#10;">
            <a:extLst>
              <a:ext uri="{FF2B5EF4-FFF2-40B4-BE49-F238E27FC236}">
                <a16:creationId xmlns:a16="http://schemas.microsoft.com/office/drawing/2014/main" id="{C3B63E9C-49BF-B046-AEF5-4F3860C48A2E}"/>
              </a:ext>
            </a:extLst>
          </p:cNvPr>
          <p:cNvPicPr>
            <a:picLocks noChangeAspect="1"/>
          </p:cNvPicPr>
          <p:nvPr/>
        </p:nvPicPr>
        <p:blipFill>
          <a:blip r:embed="rId3"/>
          <a:stretch>
            <a:fillRect/>
          </a:stretch>
        </p:blipFill>
        <p:spPr>
          <a:xfrm>
            <a:off x="766485" y="2030105"/>
            <a:ext cx="10659029" cy="2797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600" y="480105"/>
            <a:ext cx="11734799" cy="1239863"/>
          </a:xfrm>
        </p:spPr>
        <p:txBody>
          <a:bodyPr>
            <a:normAutofit/>
          </a:bodyPr>
          <a:lstStyle/>
          <a:p>
            <a:r>
              <a:rPr lang="en-US" sz="4400" dirty="0"/>
              <a:t>Regional Tournament: Scoring Debate </a:t>
            </a:r>
          </a:p>
        </p:txBody>
      </p:sp>
      <p:sp>
        <p:nvSpPr>
          <p:cNvPr id="3" name="Slide Number Placeholder 1">
            <a:extLst>
              <a:ext uri="{FF2B5EF4-FFF2-40B4-BE49-F238E27FC236}">
                <a16:creationId xmlns:a16="http://schemas.microsoft.com/office/drawing/2014/main" id="{8848BC0D-A331-7F92-5DA9-A36629CAE542}"/>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64</a:t>
            </a:fld>
            <a:endParaRPr lang="en-US" altLang="en-US" dirty="0"/>
          </a:p>
        </p:txBody>
      </p:sp>
    </p:spTree>
    <p:extLst>
      <p:ext uri="{BB962C8B-B14F-4D97-AF65-F5344CB8AC3E}">
        <p14:creationId xmlns:p14="http://schemas.microsoft.com/office/powerpoint/2010/main" val="3624859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600" y="426942"/>
            <a:ext cx="11734799" cy="1239863"/>
          </a:xfrm>
        </p:spPr>
        <p:txBody>
          <a:bodyPr>
            <a:normAutofit/>
          </a:bodyPr>
          <a:lstStyle/>
          <a:p>
            <a:r>
              <a:rPr lang="en-US" sz="4400" dirty="0"/>
              <a:t>Regional Tournament: Scoring Debate (2)</a:t>
            </a:r>
          </a:p>
        </p:txBody>
      </p:sp>
      <p:pic>
        <p:nvPicPr>
          <p:cNvPr id="6" name="Picture 5" descr="The first row identifies the judge to this specific tournament. If your name is not present, please contact your tournament administrator. &#10;">
            <a:extLst>
              <a:ext uri="{FF2B5EF4-FFF2-40B4-BE49-F238E27FC236}">
                <a16:creationId xmlns:a16="http://schemas.microsoft.com/office/drawing/2014/main" id="{750FD511-1B0F-DA6F-DAB9-D9EF90DFC2D3}"/>
              </a:ext>
            </a:extLst>
          </p:cNvPr>
          <p:cNvPicPr>
            <a:picLocks noChangeAspect="1"/>
          </p:cNvPicPr>
          <p:nvPr/>
        </p:nvPicPr>
        <p:blipFill>
          <a:blip r:embed="rId3"/>
          <a:stretch>
            <a:fillRect/>
          </a:stretch>
        </p:blipFill>
        <p:spPr>
          <a:xfrm>
            <a:off x="269178" y="1858613"/>
            <a:ext cx="11653643" cy="3140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1">
            <a:extLst>
              <a:ext uri="{FF2B5EF4-FFF2-40B4-BE49-F238E27FC236}">
                <a16:creationId xmlns:a16="http://schemas.microsoft.com/office/drawing/2014/main" id="{07F3CCC7-75C2-9E74-AD05-9AA3201F448D}"/>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65</a:t>
            </a:fld>
            <a:endParaRPr lang="en-US" altLang="en-US" dirty="0"/>
          </a:p>
        </p:txBody>
      </p:sp>
    </p:spTree>
    <p:extLst>
      <p:ext uri="{BB962C8B-B14F-4D97-AF65-F5344CB8AC3E}">
        <p14:creationId xmlns:p14="http://schemas.microsoft.com/office/powerpoint/2010/main" val="27216898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CF41-8C10-4B30-8D4B-7FC6F1401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56EF3-0785-72F1-9F7F-732B89C3CFDB}"/>
              </a:ext>
            </a:extLst>
          </p:cNvPr>
          <p:cNvSpPr>
            <a:spLocks noGrp="1"/>
          </p:cNvSpPr>
          <p:nvPr>
            <p:ph type="title"/>
          </p:nvPr>
        </p:nvSpPr>
        <p:spPr>
          <a:xfrm>
            <a:off x="228600" y="426942"/>
            <a:ext cx="11734799" cy="1239863"/>
          </a:xfrm>
        </p:spPr>
        <p:txBody>
          <a:bodyPr>
            <a:normAutofit/>
          </a:bodyPr>
          <a:lstStyle/>
          <a:p>
            <a:r>
              <a:rPr lang="en-US" sz="4400" dirty="0"/>
              <a:t>Regional Tournament: Scoring Debate (3)</a:t>
            </a:r>
          </a:p>
        </p:txBody>
      </p:sp>
      <p:pic>
        <p:nvPicPr>
          <p:cNvPr id="6" name="Picture 5" descr="Next, select if you are a ‘Middle School’ or ‘High School’ judge.&#10;">
            <a:extLst>
              <a:ext uri="{FF2B5EF4-FFF2-40B4-BE49-F238E27FC236}">
                <a16:creationId xmlns:a16="http://schemas.microsoft.com/office/drawing/2014/main" id="{39CCF789-0D81-CFD5-830D-82C7F9D1383E}"/>
              </a:ext>
            </a:extLst>
          </p:cNvPr>
          <p:cNvPicPr>
            <a:picLocks noChangeAspect="1"/>
          </p:cNvPicPr>
          <p:nvPr/>
        </p:nvPicPr>
        <p:blipFill>
          <a:blip r:embed="rId3"/>
          <a:stretch>
            <a:fillRect/>
          </a:stretch>
        </p:blipFill>
        <p:spPr>
          <a:xfrm>
            <a:off x="502216" y="1870077"/>
            <a:ext cx="11187568" cy="3117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1">
            <a:extLst>
              <a:ext uri="{FF2B5EF4-FFF2-40B4-BE49-F238E27FC236}">
                <a16:creationId xmlns:a16="http://schemas.microsoft.com/office/drawing/2014/main" id="{78CD81B4-7AA5-3AFE-F90A-CE52D479A4C5}"/>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66</a:t>
            </a:fld>
            <a:endParaRPr lang="en-US" altLang="en-US" dirty="0"/>
          </a:p>
        </p:txBody>
      </p:sp>
    </p:spTree>
    <p:extLst>
      <p:ext uri="{BB962C8B-B14F-4D97-AF65-F5344CB8AC3E}">
        <p14:creationId xmlns:p14="http://schemas.microsoft.com/office/powerpoint/2010/main" val="720231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xt, select the respective round. &#10;">
            <a:extLst>
              <a:ext uri="{FF2B5EF4-FFF2-40B4-BE49-F238E27FC236}">
                <a16:creationId xmlns:a16="http://schemas.microsoft.com/office/drawing/2014/main" id="{D019F806-D0E5-1948-B0DB-2C270AB1B511}"/>
              </a:ext>
            </a:extLst>
          </p:cNvPr>
          <p:cNvPicPr>
            <a:picLocks noChangeAspect="1"/>
          </p:cNvPicPr>
          <p:nvPr/>
        </p:nvPicPr>
        <p:blipFill>
          <a:blip r:embed="rId3"/>
          <a:stretch>
            <a:fillRect/>
          </a:stretch>
        </p:blipFill>
        <p:spPr>
          <a:xfrm>
            <a:off x="1619572" y="1961950"/>
            <a:ext cx="8952854" cy="3573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600" y="384412"/>
            <a:ext cx="11734799" cy="1239863"/>
          </a:xfrm>
        </p:spPr>
        <p:txBody>
          <a:bodyPr>
            <a:normAutofit/>
          </a:bodyPr>
          <a:lstStyle/>
          <a:p>
            <a:r>
              <a:rPr lang="en-US" sz="4400" dirty="0"/>
              <a:t>Regional Tournament: Scoring Debate (4)</a:t>
            </a:r>
          </a:p>
        </p:txBody>
      </p:sp>
      <p:sp>
        <p:nvSpPr>
          <p:cNvPr id="4" name="Slide Number Placeholder 1">
            <a:extLst>
              <a:ext uri="{FF2B5EF4-FFF2-40B4-BE49-F238E27FC236}">
                <a16:creationId xmlns:a16="http://schemas.microsoft.com/office/drawing/2014/main" id="{A8B9D09E-4078-00F7-99D4-AD2315D7E6DD}"/>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67</a:t>
            </a:fld>
            <a:endParaRPr lang="en-US" altLang="en-US" dirty="0"/>
          </a:p>
        </p:txBody>
      </p:sp>
    </p:spTree>
    <p:extLst>
      <p:ext uri="{BB962C8B-B14F-4D97-AF65-F5344CB8AC3E}">
        <p14:creationId xmlns:p14="http://schemas.microsoft.com/office/powerpoint/2010/main" val="4245486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600" y="284680"/>
            <a:ext cx="11734799" cy="1239863"/>
          </a:xfrm>
        </p:spPr>
        <p:txBody>
          <a:bodyPr>
            <a:normAutofit/>
          </a:bodyPr>
          <a:lstStyle/>
          <a:p>
            <a:r>
              <a:rPr lang="en-US" sz="4400" dirty="0"/>
              <a:t>Regional Tournament: Scoring Debate (5)</a:t>
            </a:r>
          </a:p>
        </p:txBody>
      </p:sp>
      <p:pic>
        <p:nvPicPr>
          <p:cNvPr id="4" name="Picture 3" descr="Based on the debate criteria, you must select a team for an affirmative position and negative position. Once a team has been selected for a role, they will not be an option to be selected for the other. It is your responsibility to enter this information correctly. &#10;">
            <a:extLst>
              <a:ext uri="{FF2B5EF4-FFF2-40B4-BE49-F238E27FC236}">
                <a16:creationId xmlns:a16="http://schemas.microsoft.com/office/drawing/2014/main" id="{C7C9861B-17AB-C42B-E59B-667F03F9BBE8}"/>
              </a:ext>
            </a:extLst>
          </p:cNvPr>
          <p:cNvPicPr>
            <a:picLocks noChangeAspect="1"/>
          </p:cNvPicPr>
          <p:nvPr/>
        </p:nvPicPr>
        <p:blipFill rotWithShape="1">
          <a:blip r:embed="rId3"/>
          <a:srcRect r="19714"/>
          <a:stretch/>
        </p:blipFill>
        <p:spPr>
          <a:xfrm>
            <a:off x="1024974" y="1880053"/>
            <a:ext cx="10142049" cy="3511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1">
            <a:extLst>
              <a:ext uri="{FF2B5EF4-FFF2-40B4-BE49-F238E27FC236}">
                <a16:creationId xmlns:a16="http://schemas.microsoft.com/office/drawing/2014/main" id="{42C42996-843E-36E6-217C-7A6877ABB8B5}"/>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68</a:t>
            </a:fld>
            <a:endParaRPr lang="en-US" altLang="en-US" dirty="0"/>
          </a:p>
        </p:txBody>
      </p:sp>
    </p:spTree>
    <p:extLst>
      <p:ext uri="{BB962C8B-B14F-4D97-AF65-F5344CB8AC3E}">
        <p14:creationId xmlns:p14="http://schemas.microsoft.com/office/powerpoint/2010/main" val="1952123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is an example of team selections for both affirmative and negative position. As a reminder, once a team has been selected for a role, they cannot be selected for the other. It is the judge’s responsibility to enter this information correctly. &#10;">
            <a:extLst>
              <a:ext uri="{FF2B5EF4-FFF2-40B4-BE49-F238E27FC236}">
                <a16:creationId xmlns:a16="http://schemas.microsoft.com/office/drawing/2014/main" id="{8848A3FB-EB2A-B04A-828B-DE76A6E9CE5B}"/>
              </a:ext>
            </a:extLst>
          </p:cNvPr>
          <p:cNvPicPr>
            <a:picLocks noChangeAspect="1"/>
          </p:cNvPicPr>
          <p:nvPr/>
        </p:nvPicPr>
        <p:blipFill rotWithShape="1">
          <a:blip r:embed="rId3"/>
          <a:srcRect t="12969" r="17122"/>
          <a:stretch/>
        </p:blipFill>
        <p:spPr>
          <a:xfrm>
            <a:off x="228600" y="1220069"/>
            <a:ext cx="8745279" cy="2208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This is an example of team selections for both affirmative and negative position. As a reminder, once a team has been selected for a role, they cannot be selected for the other. It is the judge’s responsibility to enter this information correctly. &#10;">
            <a:extLst>
              <a:ext uri="{FF2B5EF4-FFF2-40B4-BE49-F238E27FC236}">
                <a16:creationId xmlns:a16="http://schemas.microsoft.com/office/drawing/2014/main" id="{5037F468-7C07-0B4F-8F95-70127B3729DA}"/>
              </a:ext>
            </a:extLst>
          </p:cNvPr>
          <p:cNvPicPr>
            <a:picLocks noChangeAspect="1"/>
          </p:cNvPicPr>
          <p:nvPr/>
        </p:nvPicPr>
        <p:blipFill rotWithShape="1">
          <a:blip r:embed="rId4"/>
          <a:srcRect r="3737"/>
          <a:stretch/>
        </p:blipFill>
        <p:spPr>
          <a:xfrm>
            <a:off x="3193736" y="3706973"/>
            <a:ext cx="8295166" cy="2226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600" y="0"/>
            <a:ext cx="11734799" cy="1220069"/>
          </a:xfrm>
        </p:spPr>
        <p:txBody>
          <a:bodyPr>
            <a:normAutofit/>
          </a:bodyPr>
          <a:lstStyle/>
          <a:p>
            <a:r>
              <a:rPr lang="en-US" sz="4400" dirty="0"/>
              <a:t>Regional Tournament: Scoring Debate (</a:t>
            </a:r>
            <a:r>
              <a:rPr lang="en-US" dirty="0"/>
              <a:t>6</a:t>
            </a:r>
            <a:r>
              <a:rPr lang="en-US" sz="4400" dirty="0"/>
              <a:t>)</a:t>
            </a:r>
          </a:p>
        </p:txBody>
      </p:sp>
      <p:sp>
        <p:nvSpPr>
          <p:cNvPr id="4" name="Slide Number Placeholder 1">
            <a:extLst>
              <a:ext uri="{FF2B5EF4-FFF2-40B4-BE49-F238E27FC236}">
                <a16:creationId xmlns:a16="http://schemas.microsoft.com/office/drawing/2014/main" id="{4F3EB85F-678C-2955-0BD5-858515134A31}"/>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69</a:t>
            </a:fld>
            <a:endParaRPr lang="en-US" altLang="en-US" dirty="0"/>
          </a:p>
        </p:txBody>
      </p:sp>
    </p:spTree>
    <p:extLst>
      <p:ext uri="{BB962C8B-B14F-4D97-AF65-F5344CB8AC3E}">
        <p14:creationId xmlns:p14="http://schemas.microsoft.com/office/powerpoint/2010/main" val="2671312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78F7912-D589-452F-AAD0-8BA1DE5FE82F}"/>
              </a:ext>
            </a:extLst>
          </p:cNvPr>
          <p:cNvSpPr>
            <a:spLocks noGrp="1"/>
          </p:cNvSpPr>
          <p:nvPr>
            <p:ph type="title"/>
          </p:nvPr>
        </p:nvSpPr>
        <p:spPr/>
        <p:txBody>
          <a:bodyPr/>
          <a:lstStyle/>
          <a:p>
            <a:r>
              <a:rPr lang="en-US" altLang="en-US" dirty="0"/>
              <a:t>Requesting an Account (2)</a:t>
            </a:r>
          </a:p>
        </p:txBody>
      </p:sp>
      <p:sp>
        <p:nvSpPr>
          <p:cNvPr id="2" name="Slide Number Placeholder 1">
            <a:extLst>
              <a:ext uri="{FF2B5EF4-FFF2-40B4-BE49-F238E27FC236}">
                <a16:creationId xmlns:a16="http://schemas.microsoft.com/office/drawing/2014/main" id="{C39DCF14-CBC0-4E71-9B20-4F6CACFD3BAB}"/>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7</a:t>
            </a:fld>
            <a:endParaRPr lang="en-US" altLang="en-US"/>
          </a:p>
        </p:txBody>
      </p:sp>
      <p:pic>
        <p:nvPicPr>
          <p:cNvPr id="10" name="Picture 9" descr="Screenshot of Speech account management form ">
            <a:extLst>
              <a:ext uri="{FF2B5EF4-FFF2-40B4-BE49-F238E27FC236}">
                <a16:creationId xmlns:a16="http://schemas.microsoft.com/office/drawing/2014/main" id="{3F0958D4-9075-280C-2508-0DC3C7D1DE8D}"/>
              </a:ext>
            </a:extLst>
          </p:cNvPr>
          <p:cNvPicPr>
            <a:picLocks noChangeAspect="1"/>
          </p:cNvPicPr>
          <p:nvPr/>
        </p:nvPicPr>
        <p:blipFill>
          <a:blip r:embed="rId3"/>
          <a:srcRect l="12919" t="3760"/>
          <a:stretch/>
        </p:blipFill>
        <p:spPr>
          <a:xfrm>
            <a:off x="832420" y="1658111"/>
            <a:ext cx="4583560" cy="4300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Screenshot of Speech account management form ">
            <a:extLst>
              <a:ext uri="{FF2B5EF4-FFF2-40B4-BE49-F238E27FC236}">
                <a16:creationId xmlns:a16="http://schemas.microsoft.com/office/drawing/2014/main" id="{F3383C29-EC89-B82C-B064-D0F615D3A55B}"/>
              </a:ext>
            </a:extLst>
          </p:cNvPr>
          <p:cNvPicPr>
            <a:picLocks noChangeAspect="1"/>
          </p:cNvPicPr>
          <p:nvPr/>
        </p:nvPicPr>
        <p:blipFill>
          <a:blip r:embed="rId4"/>
          <a:stretch>
            <a:fillRect/>
          </a:stretch>
        </p:blipFill>
        <p:spPr>
          <a:xfrm>
            <a:off x="6096000" y="1801550"/>
            <a:ext cx="5010912" cy="444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nce each team has been selected, the rest of the debate score sheet will appear. Including Opening Statement Time and Criteria Descriptions. &#10;">
            <a:extLst>
              <a:ext uri="{FF2B5EF4-FFF2-40B4-BE49-F238E27FC236}">
                <a16:creationId xmlns:a16="http://schemas.microsoft.com/office/drawing/2014/main" id="{6F45E225-4716-CC4B-93D8-6636BE44804A}"/>
              </a:ext>
            </a:extLst>
          </p:cNvPr>
          <p:cNvPicPr>
            <a:picLocks noChangeAspect="1"/>
          </p:cNvPicPr>
          <p:nvPr/>
        </p:nvPicPr>
        <p:blipFill>
          <a:blip r:embed="rId3"/>
          <a:stretch>
            <a:fillRect/>
          </a:stretch>
        </p:blipFill>
        <p:spPr>
          <a:xfrm>
            <a:off x="973063" y="1743740"/>
            <a:ext cx="10292345" cy="4364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76198" y="171761"/>
            <a:ext cx="12039599" cy="1391225"/>
          </a:xfrm>
        </p:spPr>
        <p:txBody>
          <a:bodyPr>
            <a:noAutofit/>
          </a:bodyPr>
          <a:lstStyle/>
          <a:p>
            <a:r>
              <a:rPr lang="en-US" sz="4400" dirty="0"/>
              <a:t>Regional Tournament: Scoring Debate (7)</a:t>
            </a:r>
          </a:p>
        </p:txBody>
      </p:sp>
      <p:sp>
        <p:nvSpPr>
          <p:cNvPr id="3" name="Slide Number Placeholder 1">
            <a:extLst>
              <a:ext uri="{FF2B5EF4-FFF2-40B4-BE49-F238E27FC236}">
                <a16:creationId xmlns:a16="http://schemas.microsoft.com/office/drawing/2014/main" id="{33CA237E-259A-1EE0-8822-3B90B96D9BAF}"/>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70</a:t>
            </a:fld>
            <a:endParaRPr lang="en-US" altLang="en-US" dirty="0"/>
          </a:p>
        </p:txBody>
      </p:sp>
    </p:spTree>
    <p:extLst>
      <p:ext uri="{BB962C8B-B14F-4D97-AF65-F5344CB8AC3E}">
        <p14:creationId xmlns:p14="http://schemas.microsoft.com/office/powerpoint/2010/main" val="37882828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n, enter an Opening Statement Time. The system only takes integers from 0 – 59. We will discuss deductions in the next few slides.&#10;">
            <a:extLst>
              <a:ext uri="{FF2B5EF4-FFF2-40B4-BE49-F238E27FC236}">
                <a16:creationId xmlns:a16="http://schemas.microsoft.com/office/drawing/2014/main" id="{5E245AE1-C56B-D540-BD1F-65E4E7D243BA}"/>
              </a:ext>
            </a:extLst>
          </p:cNvPr>
          <p:cNvPicPr>
            <a:picLocks noChangeAspect="1"/>
          </p:cNvPicPr>
          <p:nvPr/>
        </p:nvPicPr>
        <p:blipFill>
          <a:blip r:embed="rId3"/>
          <a:stretch>
            <a:fillRect/>
          </a:stretch>
        </p:blipFill>
        <p:spPr>
          <a:xfrm>
            <a:off x="499456" y="1758726"/>
            <a:ext cx="11193087" cy="4117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76199" y="246189"/>
            <a:ext cx="12039599" cy="1338062"/>
          </a:xfrm>
        </p:spPr>
        <p:txBody>
          <a:bodyPr>
            <a:normAutofit/>
          </a:bodyPr>
          <a:lstStyle/>
          <a:p>
            <a:r>
              <a:rPr lang="en-US" sz="4400" dirty="0"/>
              <a:t>Regional Tournament: Scoring Debate (8)</a:t>
            </a:r>
          </a:p>
        </p:txBody>
      </p:sp>
      <p:sp>
        <p:nvSpPr>
          <p:cNvPr id="3" name="Rectangle 2">
            <a:extLst>
              <a:ext uri="{FF2B5EF4-FFF2-40B4-BE49-F238E27FC236}">
                <a16:creationId xmlns:a16="http://schemas.microsoft.com/office/drawing/2014/main" id="{B193B017-5F62-5840-A58F-51B5821B6AFA}"/>
              </a:ext>
              <a:ext uri="{C183D7F6-B498-43B3-948B-1728B52AA6E4}">
                <adec:decorative xmlns:adec="http://schemas.microsoft.com/office/drawing/2017/decorative" val="1"/>
              </a:ext>
            </a:extLst>
          </p:cNvPr>
          <p:cNvSpPr/>
          <p:nvPr/>
        </p:nvSpPr>
        <p:spPr>
          <a:xfrm>
            <a:off x="560832" y="2194560"/>
            <a:ext cx="10972800" cy="65836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DB7C6FB2-5FCE-BC06-03FB-D3F79C768564}"/>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71</a:t>
            </a:fld>
            <a:endParaRPr lang="en-US" altLang="en-US" dirty="0"/>
          </a:p>
        </p:txBody>
      </p:sp>
    </p:spTree>
    <p:extLst>
      <p:ext uri="{BB962C8B-B14F-4D97-AF65-F5344CB8AC3E}">
        <p14:creationId xmlns:p14="http://schemas.microsoft.com/office/powerpoint/2010/main" val="3832294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xt, you will go through each Criteria and score the each team from the drop down. &#10;">
            <a:extLst>
              <a:ext uri="{FF2B5EF4-FFF2-40B4-BE49-F238E27FC236}">
                <a16:creationId xmlns:a16="http://schemas.microsoft.com/office/drawing/2014/main" id="{12B1100C-3EC6-5B4A-A77A-A5D2B0F12948}"/>
              </a:ext>
            </a:extLst>
          </p:cNvPr>
          <p:cNvPicPr>
            <a:picLocks noChangeAspect="1"/>
          </p:cNvPicPr>
          <p:nvPr/>
        </p:nvPicPr>
        <p:blipFill>
          <a:blip r:embed="rId3"/>
          <a:stretch>
            <a:fillRect/>
          </a:stretch>
        </p:blipFill>
        <p:spPr>
          <a:xfrm>
            <a:off x="712921" y="1568129"/>
            <a:ext cx="10608436" cy="4290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76200" y="309344"/>
            <a:ext cx="12039599" cy="1258785"/>
          </a:xfrm>
        </p:spPr>
        <p:txBody>
          <a:bodyPr>
            <a:noAutofit/>
          </a:bodyPr>
          <a:lstStyle/>
          <a:p>
            <a:r>
              <a:rPr lang="en-US" sz="4400" dirty="0"/>
              <a:t>Regional Tournament: Scoring Debate (9)</a:t>
            </a:r>
          </a:p>
        </p:txBody>
      </p:sp>
      <p:sp>
        <p:nvSpPr>
          <p:cNvPr id="3" name="Rectangle 2">
            <a:extLst>
              <a:ext uri="{FF2B5EF4-FFF2-40B4-BE49-F238E27FC236}">
                <a16:creationId xmlns:a16="http://schemas.microsoft.com/office/drawing/2014/main" id="{C22FE85E-B8A2-B1EA-16FC-37544F5144FE}"/>
              </a:ext>
              <a:ext uri="{C183D7F6-B498-43B3-948B-1728B52AA6E4}">
                <adec:decorative xmlns:adec="http://schemas.microsoft.com/office/drawing/2017/decorative" val="1"/>
              </a:ext>
            </a:extLst>
          </p:cNvPr>
          <p:cNvSpPr/>
          <p:nvPr/>
        </p:nvSpPr>
        <p:spPr>
          <a:xfrm>
            <a:off x="9095232" y="3072384"/>
            <a:ext cx="2226125" cy="25725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1D26121F-AFAD-14FE-231C-8BA1ADFCDC7A}"/>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72</a:t>
            </a:fld>
            <a:endParaRPr lang="en-US" altLang="en-US" dirty="0"/>
          </a:p>
        </p:txBody>
      </p:sp>
    </p:spTree>
    <p:extLst>
      <p:ext uri="{BB962C8B-B14F-4D97-AF65-F5344CB8AC3E}">
        <p14:creationId xmlns:p14="http://schemas.microsoft.com/office/powerpoint/2010/main" val="2185810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 the bottom of the scoresheet criteria section, the Subtotal Score is automatically calculated by the system. &#10;">
            <a:extLst>
              <a:ext uri="{FF2B5EF4-FFF2-40B4-BE49-F238E27FC236}">
                <a16:creationId xmlns:a16="http://schemas.microsoft.com/office/drawing/2014/main" id="{233F7227-ED2C-9F46-99F8-B42F2134CBBA}"/>
              </a:ext>
            </a:extLst>
          </p:cNvPr>
          <p:cNvPicPr>
            <a:picLocks noChangeAspect="1"/>
          </p:cNvPicPr>
          <p:nvPr/>
        </p:nvPicPr>
        <p:blipFill>
          <a:blip r:embed="rId3"/>
          <a:stretch>
            <a:fillRect/>
          </a:stretch>
        </p:blipFill>
        <p:spPr>
          <a:xfrm>
            <a:off x="467533" y="1387076"/>
            <a:ext cx="11256934" cy="4521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0" y="0"/>
            <a:ext cx="12192000" cy="1475419"/>
          </a:xfrm>
        </p:spPr>
        <p:txBody>
          <a:bodyPr>
            <a:normAutofit/>
          </a:bodyPr>
          <a:lstStyle/>
          <a:p>
            <a:r>
              <a:rPr lang="en-US" sz="4400" dirty="0"/>
              <a:t>Regional Tournament: Scoring Debate (10)</a:t>
            </a:r>
          </a:p>
        </p:txBody>
      </p:sp>
      <p:sp>
        <p:nvSpPr>
          <p:cNvPr id="3" name="Rectangle 2">
            <a:extLst>
              <a:ext uri="{FF2B5EF4-FFF2-40B4-BE49-F238E27FC236}">
                <a16:creationId xmlns:a16="http://schemas.microsoft.com/office/drawing/2014/main" id="{9A244F29-3C49-CD2D-0DB6-DF00C9E4EEE8}"/>
              </a:ext>
              <a:ext uri="{C183D7F6-B498-43B3-948B-1728B52AA6E4}">
                <adec:decorative xmlns:adec="http://schemas.microsoft.com/office/drawing/2017/decorative" val="1"/>
              </a:ext>
            </a:extLst>
          </p:cNvPr>
          <p:cNvSpPr/>
          <p:nvPr/>
        </p:nvSpPr>
        <p:spPr>
          <a:xfrm>
            <a:off x="9326880" y="4096512"/>
            <a:ext cx="2267712" cy="36576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
            <a:extLst>
              <a:ext uri="{FF2B5EF4-FFF2-40B4-BE49-F238E27FC236}">
                <a16:creationId xmlns:a16="http://schemas.microsoft.com/office/drawing/2014/main" id="{18D75147-3206-E57D-3FD4-05BAB83BA05B}"/>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73</a:t>
            </a:fld>
            <a:endParaRPr lang="en-US" altLang="en-US" dirty="0"/>
          </a:p>
        </p:txBody>
      </p:sp>
    </p:spTree>
    <p:extLst>
      <p:ext uri="{BB962C8B-B14F-4D97-AF65-F5344CB8AC3E}">
        <p14:creationId xmlns:p14="http://schemas.microsoft.com/office/powerpoint/2010/main" val="39167366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t the bottom of the entire scoresheet, any deductions from the Open Statement time scores are automatically calculated. &#10;">
            <a:extLst>
              <a:ext uri="{FF2B5EF4-FFF2-40B4-BE49-F238E27FC236}">
                <a16:creationId xmlns:a16="http://schemas.microsoft.com/office/drawing/2014/main" id="{BF3BA870-93A9-7343-9CD2-3BEC79406C50}"/>
              </a:ext>
            </a:extLst>
          </p:cNvPr>
          <p:cNvPicPr>
            <a:picLocks noChangeAspect="1"/>
          </p:cNvPicPr>
          <p:nvPr/>
        </p:nvPicPr>
        <p:blipFill>
          <a:blip r:embed="rId3"/>
          <a:stretch>
            <a:fillRect/>
          </a:stretch>
        </p:blipFill>
        <p:spPr>
          <a:xfrm>
            <a:off x="775203" y="1562986"/>
            <a:ext cx="10641593" cy="4274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76200" y="235556"/>
            <a:ext cx="12039599" cy="1327430"/>
          </a:xfrm>
        </p:spPr>
        <p:txBody>
          <a:bodyPr>
            <a:normAutofit/>
          </a:bodyPr>
          <a:lstStyle/>
          <a:p>
            <a:r>
              <a:rPr lang="en-US" sz="4400" dirty="0"/>
              <a:t>Regional Tournament: Scoring Debate (11)</a:t>
            </a:r>
          </a:p>
        </p:txBody>
      </p:sp>
      <p:sp>
        <p:nvSpPr>
          <p:cNvPr id="3" name="Slide Number Placeholder 1">
            <a:extLst>
              <a:ext uri="{FF2B5EF4-FFF2-40B4-BE49-F238E27FC236}">
                <a16:creationId xmlns:a16="http://schemas.microsoft.com/office/drawing/2014/main" id="{5E4FC80D-B1A0-3E6F-72FD-B2D1578E6AB7}"/>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74</a:t>
            </a:fld>
            <a:endParaRPr lang="en-US" altLang="en-US" dirty="0"/>
          </a:p>
        </p:txBody>
      </p:sp>
    </p:spTree>
    <p:extLst>
      <p:ext uri="{BB962C8B-B14F-4D97-AF65-F5344CB8AC3E}">
        <p14:creationId xmlns:p14="http://schemas.microsoft.com/office/powerpoint/2010/main" val="24740301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gives the final ‘Total Score’ automatically calculated from the Judge entering criteria scores and Opening Statement time. &#10;">
            <a:extLst>
              <a:ext uri="{FF2B5EF4-FFF2-40B4-BE49-F238E27FC236}">
                <a16:creationId xmlns:a16="http://schemas.microsoft.com/office/drawing/2014/main" id="{B818519A-F493-2A4C-A21C-0F5C15062D3F}"/>
              </a:ext>
            </a:extLst>
          </p:cNvPr>
          <p:cNvPicPr>
            <a:picLocks noChangeAspect="1"/>
          </p:cNvPicPr>
          <p:nvPr/>
        </p:nvPicPr>
        <p:blipFill>
          <a:blip r:embed="rId3"/>
          <a:stretch>
            <a:fillRect/>
          </a:stretch>
        </p:blipFill>
        <p:spPr>
          <a:xfrm>
            <a:off x="956865" y="1647706"/>
            <a:ext cx="10278270" cy="4128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76200" y="48389"/>
            <a:ext cx="12039599" cy="1599317"/>
          </a:xfrm>
        </p:spPr>
        <p:txBody>
          <a:bodyPr>
            <a:normAutofit/>
          </a:bodyPr>
          <a:lstStyle/>
          <a:p>
            <a:r>
              <a:rPr lang="en-US" sz="4400" dirty="0"/>
              <a:t>Regional Tournament: Scoring Debate (12)</a:t>
            </a:r>
          </a:p>
        </p:txBody>
      </p:sp>
      <p:sp>
        <p:nvSpPr>
          <p:cNvPr id="4" name="Slide Number Placeholder 1">
            <a:extLst>
              <a:ext uri="{FF2B5EF4-FFF2-40B4-BE49-F238E27FC236}">
                <a16:creationId xmlns:a16="http://schemas.microsoft.com/office/drawing/2014/main" id="{AD09359B-0C2F-62D4-609C-0B6B017D18B9}"/>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75</a:t>
            </a:fld>
            <a:endParaRPr lang="en-US" altLang="en-US" dirty="0"/>
          </a:p>
        </p:txBody>
      </p:sp>
    </p:spTree>
    <p:extLst>
      <p:ext uri="{BB962C8B-B14F-4D97-AF65-F5344CB8AC3E}">
        <p14:creationId xmlns:p14="http://schemas.microsoft.com/office/powerpoint/2010/main" val="1790125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final step is to select save at the bottom the scoresheet. &#10;&#10;This is necessary to save this scoresheet in the account. &#10;&#10;Please note, any area left blank in the scoresheet will prevent the scoresheet from being saved. &#10;">
            <a:extLst>
              <a:ext uri="{FF2B5EF4-FFF2-40B4-BE49-F238E27FC236}">
                <a16:creationId xmlns:a16="http://schemas.microsoft.com/office/drawing/2014/main" id="{8929EFF6-A296-7A4F-9D0A-30B6A642DE9A}"/>
              </a:ext>
            </a:extLst>
          </p:cNvPr>
          <p:cNvPicPr>
            <a:picLocks noChangeAspect="1"/>
          </p:cNvPicPr>
          <p:nvPr/>
        </p:nvPicPr>
        <p:blipFill>
          <a:blip r:embed="rId3"/>
          <a:stretch>
            <a:fillRect/>
          </a:stretch>
        </p:blipFill>
        <p:spPr>
          <a:xfrm>
            <a:off x="816649" y="1617571"/>
            <a:ext cx="10558697" cy="4240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76199" y="120020"/>
            <a:ext cx="12039599" cy="1423123"/>
          </a:xfrm>
        </p:spPr>
        <p:txBody>
          <a:bodyPr>
            <a:normAutofit/>
          </a:bodyPr>
          <a:lstStyle/>
          <a:p>
            <a:r>
              <a:rPr lang="en-US" sz="4400" dirty="0"/>
              <a:t>Regional Tournament: Scoring Debate (13)</a:t>
            </a:r>
          </a:p>
        </p:txBody>
      </p:sp>
      <p:sp>
        <p:nvSpPr>
          <p:cNvPr id="3" name="Slide Number Placeholder 1">
            <a:extLst>
              <a:ext uri="{FF2B5EF4-FFF2-40B4-BE49-F238E27FC236}">
                <a16:creationId xmlns:a16="http://schemas.microsoft.com/office/drawing/2014/main" id="{ECFD77B8-78B8-4FFE-DA0D-DE0509C778B4}"/>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76</a:t>
            </a:fld>
            <a:endParaRPr lang="en-US" altLang="en-US" dirty="0"/>
          </a:p>
        </p:txBody>
      </p:sp>
    </p:spTree>
    <p:extLst>
      <p:ext uri="{BB962C8B-B14F-4D97-AF65-F5344CB8AC3E}">
        <p14:creationId xmlns:p14="http://schemas.microsoft.com/office/powerpoint/2010/main" val="4755243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fter saving each speech score sheet, the entries will appear in the ‘Debate Scoring’ list. Each judge can only see their own scoresheets. While the tournament administrator has access to all scoresheets.&#10;">
            <a:extLst>
              <a:ext uri="{FF2B5EF4-FFF2-40B4-BE49-F238E27FC236}">
                <a16:creationId xmlns:a16="http://schemas.microsoft.com/office/drawing/2014/main" id="{3D93D1DE-6BCC-194A-A6B9-20C529F8CC07}"/>
              </a:ext>
            </a:extLst>
          </p:cNvPr>
          <p:cNvPicPr>
            <a:picLocks noChangeAspect="1"/>
          </p:cNvPicPr>
          <p:nvPr/>
        </p:nvPicPr>
        <p:blipFill>
          <a:blip r:embed="rId3"/>
          <a:stretch>
            <a:fillRect/>
          </a:stretch>
        </p:blipFill>
        <p:spPr>
          <a:xfrm>
            <a:off x="499062" y="1775638"/>
            <a:ext cx="11193872" cy="3710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76199" y="224924"/>
            <a:ext cx="12039599" cy="1550714"/>
          </a:xfrm>
        </p:spPr>
        <p:txBody>
          <a:bodyPr>
            <a:normAutofit/>
          </a:bodyPr>
          <a:lstStyle/>
          <a:p>
            <a:r>
              <a:rPr lang="en-US" sz="4400" dirty="0"/>
              <a:t>Regional Tournament: Scoring Debate (14)</a:t>
            </a:r>
          </a:p>
        </p:txBody>
      </p:sp>
      <p:sp>
        <p:nvSpPr>
          <p:cNvPr id="4" name="Slide Number Placeholder 1">
            <a:extLst>
              <a:ext uri="{FF2B5EF4-FFF2-40B4-BE49-F238E27FC236}">
                <a16:creationId xmlns:a16="http://schemas.microsoft.com/office/drawing/2014/main" id="{3F9FCB57-EA39-CAF1-3976-0E8ECB820F03}"/>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77</a:t>
            </a:fld>
            <a:endParaRPr lang="en-US" altLang="en-US" dirty="0"/>
          </a:p>
        </p:txBody>
      </p:sp>
    </p:spTree>
    <p:extLst>
      <p:ext uri="{BB962C8B-B14F-4D97-AF65-F5344CB8AC3E}">
        <p14:creationId xmlns:p14="http://schemas.microsoft.com/office/powerpoint/2010/main" val="314407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5165F-7EF1-AEE6-8739-DB8C6620CE11}"/>
            </a:ext>
          </a:extLst>
        </p:cNvPr>
        <p:cNvGrpSpPr/>
        <p:nvPr/>
      </p:nvGrpSpPr>
      <p:grpSpPr>
        <a:xfrm>
          <a:off x="0" y="0"/>
          <a:ext cx="0" cy="0"/>
          <a:chOff x="0" y="0"/>
          <a:chExt cx="0" cy="0"/>
        </a:xfrm>
      </p:grpSpPr>
      <p:sp>
        <p:nvSpPr>
          <p:cNvPr id="23554" name="Title 1">
            <a:extLst>
              <a:ext uri="{FF2B5EF4-FFF2-40B4-BE49-F238E27FC236}">
                <a16:creationId xmlns:a16="http://schemas.microsoft.com/office/drawing/2014/main" id="{BC18B613-8DBD-9F17-764C-17FB2CE205AA}"/>
              </a:ext>
            </a:extLst>
          </p:cNvPr>
          <p:cNvSpPr>
            <a:spLocks noGrp="1"/>
          </p:cNvSpPr>
          <p:nvPr>
            <p:ph type="title"/>
          </p:nvPr>
        </p:nvSpPr>
        <p:spPr>
          <a:xfrm>
            <a:off x="152400" y="203799"/>
            <a:ext cx="11887200" cy="1325563"/>
          </a:xfrm>
        </p:spPr>
        <p:txBody>
          <a:bodyPr vert="horz" lIns="91440" tIns="45720" rIns="91440" bIns="45720" rtlCol="0" anchor="ctr">
            <a:normAutofit/>
          </a:bodyPr>
          <a:lstStyle/>
          <a:p>
            <a:r>
              <a:rPr lang="en-US" altLang="en-US" kern="1200" dirty="0">
                <a:latin typeface="+mj-lt"/>
                <a:ea typeface="+mj-ea"/>
                <a:cs typeface="+mj-cs"/>
              </a:rPr>
              <a:t>Check for Understanding (3)</a:t>
            </a:r>
          </a:p>
        </p:txBody>
      </p:sp>
      <p:pic>
        <p:nvPicPr>
          <p:cNvPr id="7" name="Picture 6" descr="A person with a question mark">
            <a:extLst>
              <a:ext uri="{FF2B5EF4-FFF2-40B4-BE49-F238E27FC236}">
                <a16:creationId xmlns:a16="http://schemas.microsoft.com/office/drawing/2014/main" id="{C2D25F6C-FF8E-A8DB-48A7-92865EB187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04423" y="1638300"/>
            <a:ext cx="3348113" cy="5015901"/>
          </a:xfrm>
          <a:prstGeom prst="rect">
            <a:avLst/>
          </a:prstGeom>
          <a:noFill/>
        </p:spPr>
      </p:pic>
      <p:sp>
        <p:nvSpPr>
          <p:cNvPr id="5" name="TextBox 4">
            <a:extLst>
              <a:ext uri="{FF2B5EF4-FFF2-40B4-BE49-F238E27FC236}">
                <a16:creationId xmlns:a16="http://schemas.microsoft.com/office/drawing/2014/main" id="{434B34B8-C2B9-4948-1363-AF3BED13900C}"/>
              </a:ext>
            </a:extLst>
          </p:cNvPr>
          <p:cNvSpPr txBox="1"/>
          <p:nvPr/>
        </p:nvSpPr>
        <p:spPr>
          <a:xfrm>
            <a:off x="6187440" y="2455163"/>
            <a:ext cx="5852160" cy="3189733"/>
          </a:xfrm>
          <a:prstGeom prst="rect">
            <a:avLst/>
          </a:prstGeom>
        </p:spPr>
        <p:txBody>
          <a:bodyPr vert="horz" lIns="91440" tIns="45720" rIns="91440" bIns="45720" rtlCol="0">
            <a:normAutofit/>
          </a:bodyPr>
          <a:lstStyle/>
          <a:p>
            <a:pPr>
              <a:lnSpc>
                <a:spcPct val="90000"/>
              </a:lnSpc>
              <a:spcBef>
                <a:spcPts val="1000"/>
              </a:spcBef>
            </a:pPr>
            <a:r>
              <a:rPr lang="en-US" sz="3200" b="1" dirty="0">
                <a:solidFill>
                  <a:srgbClr val="0C4A6D"/>
                </a:solidFill>
              </a:rPr>
              <a:t>True or False</a:t>
            </a:r>
            <a:r>
              <a:rPr lang="en-US" sz="3200" dirty="0">
                <a:solidFill>
                  <a:srgbClr val="0C4A6D"/>
                </a:solidFill>
              </a:rPr>
              <a:t>: A Judge will have access to the scoresheets for all students participating in both speech and debate events? </a:t>
            </a:r>
          </a:p>
        </p:txBody>
      </p:sp>
      <p:sp>
        <p:nvSpPr>
          <p:cNvPr id="2" name="Slide Number Placeholder 1" hidden="1">
            <a:extLst>
              <a:ext uri="{FF2B5EF4-FFF2-40B4-BE49-F238E27FC236}">
                <a16:creationId xmlns:a16="http://schemas.microsoft.com/office/drawing/2014/main" id="{68008215-FBD2-4C6F-2065-AB0BE86EA7ED}"/>
              </a:ext>
            </a:extLst>
          </p:cNvPr>
          <p:cNvSpPr>
            <a:spLocks noGrp="1"/>
          </p:cNvSpPr>
          <p:nvPr>
            <p:ph type="sldNum" sz="quarter" idx="4294967295"/>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Aft>
                <a:spcPts val="600"/>
              </a:spcAft>
              <a:defRPr/>
            </a:pPr>
            <a:fld id="{7BE5ABE5-0FB0-4F21-BF3D-FDEA56F761DA}" type="slidenum">
              <a:rPr lang="en-US" altLang="en-US" smtClean="0"/>
              <a:pPr>
                <a:spcAft>
                  <a:spcPts val="600"/>
                </a:spcAft>
                <a:defRPr/>
              </a:pPr>
              <a:t>78</a:t>
            </a:fld>
            <a:endParaRPr lang="en-US" altLang="en-US"/>
          </a:p>
        </p:txBody>
      </p:sp>
    </p:spTree>
    <p:extLst>
      <p:ext uri="{BB962C8B-B14F-4D97-AF65-F5344CB8AC3E}">
        <p14:creationId xmlns:p14="http://schemas.microsoft.com/office/powerpoint/2010/main" val="9103112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system automatically generates a set of reports downloaded in Excel format to assist with the Regional Speech and Debate process. &#10;&#10;The following reports can be generated: &#10;Speech Students - Master List&#10;Debate Students – Master List&#10;Judge/Facilitator Assignments&#10;Scoring Sheets Debate&#10;Scoring Sheets Speech Extemporaneous&#10;Scoring Sheets Prepared&#10;&#10;Please be aware that the last two reports cannot be generated until all scoring has been completed. &#10;&#10;">
            <a:extLst>
              <a:ext uri="{FF2B5EF4-FFF2-40B4-BE49-F238E27FC236}">
                <a16:creationId xmlns:a16="http://schemas.microsoft.com/office/drawing/2014/main" id="{3B8325D7-9C0D-0E4C-9C6C-9C76BBE69DA9}"/>
              </a:ext>
            </a:extLst>
          </p:cNvPr>
          <p:cNvPicPr>
            <a:picLocks noChangeAspect="1"/>
          </p:cNvPicPr>
          <p:nvPr/>
        </p:nvPicPr>
        <p:blipFill>
          <a:blip r:embed="rId3"/>
          <a:stretch>
            <a:fillRect/>
          </a:stretch>
        </p:blipFill>
        <p:spPr>
          <a:xfrm>
            <a:off x="1691638" y="1726839"/>
            <a:ext cx="8961120" cy="4209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304799" y="203659"/>
            <a:ext cx="11734799" cy="1239863"/>
          </a:xfrm>
        </p:spPr>
        <p:txBody>
          <a:bodyPr>
            <a:normAutofit/>
          </a:bodyPr>
          <a:lstStyle/>
          <a:p>
            <a:r>
              <a:rPr lang="en-US" sz="4400" dirty="0"/>
              <a:t>Regional Tournament: Reports</a:t>
            </a:r>
          </a:p>
        </p:txBody>
      </p:sp>
      <p:sp>
        <p:nvSpPr>
          <p:cNvPr id="4" name="Slide Number Placeholder 1">
            <a:extLst>
              <a:ext uri="{FF2B5EF4-FFF2-40B4-BE49-F238E27FC236}">
                <a16:creationId xmlns:a16="http://schemas.microsoft.com/office/drawing/2014/main" id="{0D69F251-F1FA-257B-05A8-AF10A6009687}"/>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79</a:t>
            </a:fld>
            <a:endParaRPr lang="en-US" altLang="en-US" dirty="0"/>
          </a:p>
        </p:txBody>
      </p:sp>
    </p:spTree>
    <p:extLst>
      <p:ext uri="{BB962C8B-B14F-4D97-AF65-F5344CB8AC3E}">
        <p14:creationId xmlns:p14="http://schemas.microsoft.com/office/powerpoint/2010/main" val="2682306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3A4B6998-2A65-4AEB-A6F0-FCD1BFE66744}"/>
              </a:ext>
            </a:extLst>
          </p:cNvPr>
          <p:cNvSpPr>
            <a:spLocks noGrp="1"/>
          </p:cNvSpPr>
          <p:nvPr>
            <p:ph type="title"/>
          </p:nvPr>
        </p:nvSpPr>
        <p:spPr>
          <a:xfrm>
            <a:off x="152400" y="484215"/>
            <a:ext cx="11887200" cy="1325563"/>
          </a:xfrm>
        </p:spPr>
        <p:txBody>
          <a:bodyPr/>
          <a:lstStyle/>
          <a:p>
            <a:r>
              <a:rPr lang="en-US" altLang="en-US" dirty="0"/>
              <a:t>Login System Page</a:t>
            </a:r>
            <a:br>
              <a:rPr lang="en-US" altLang="en-US" dirty="0"/>
            </a:br>
            <a:endParaRPr lang="en-US" altLang="en-US" sz="3600" dirty="0"/>
          </a:p>
        </p:txBody>
      </p:sp>
      <p:pic>
        <p:nvPicPr>
          <p:cNvPr id="21507" name="Content Placeholder 3" descr="Image of inital web page screen. ">
            <a:extLst>
              <a:ext uri="{FF2B5EF4-FFF2-40B4-BE49-F238E27FC236}">
                <a16:creationId xmlns:a16="http://schemas.microsoft.com/office/drawing/2014/main" id="{964A5848-D7FE-4B1B-8004-04E62C6ADED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59229" y="1690749"/>
            <a:ext cx="8455025"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0567AFF4-A041-445D-BB71-EAD58F1EDAC6}"/>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8</a:t>
            </a:fld>
            <a:endParaRPr lang="en-US" altLang="en-US"/>
          </a:p>
        </p:txBody>
      </p:sp>
      <p:sp>
        <p:nvSpPr>
          <p:cNvPr id="4" name="TextBox 3">
            <a:extLst>
              <a:ext uri="{FF2B5EF4-FFF2-40B4-BE49-F238E27FC236}">
                <a16:creationId xmlns:a16="http://schemas.microsoft.com/office/drawing/2014/main" id="{85A0461C-360A-9132-40D3-D251469CFCF8}"/>
              </a:ext>
            </a:extLst>
          </p:cNvPr>
          <p:cNvSpPr txBox="1"/>
          <p:nvPr/>
        </p:nvSpPr>
        <p:spPr>
          <a:xfrm>
            <a:off x="3560064" y="6107668"/>
            <a:ext cx="5071872" cy="369332"/>
          </a:xfrm>
          <a:prstGeom prst="rect">
            <a:avLst/>
          </a:prstGeom>
          <a:noFill/>
        </p:spPr>
        <p:txBody>
          <a:bodyPr wrap="square">
            <a:spAutoFit/>
          </a:bodyPr>
          <a:lstStyle/>
          <a:p>
            <a:r>
              <a:rPr lang="en-US" dirty="0">
                <a:hlinkClick r:id="rId4"/>
              </a:rPr>
              <a:t>Login - Migrant Education Speech and Debate</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600" y="239636"/>
            <a:ext cx="11734799" cy="1239863"/>
          </a:xfrm>
        </p:spPr>
        <p:txBody>
          <a:bodyPr>
            <a:normAutofit/>
          </a:bodyPr>
          <a:lstStyle/>
          <a:p>
            <a:r>
              <a:rPr lang="en-US" sz="4400" dirty="0"/>
              <a:t>Regional Tournament: Reports (2) </a:t>
            </a:r>
          </a:p>
        </p:txBody>
      </p:sp>
      <p:pic>
        <p:nvPicPr>
          <p:cNvPr id="5" name="Picture 4" descr="screenshot of system reports">
            <a:extLst>
              <a:ext uri="{FF2B5EF4-FFF2-40B4-BE49-F238E27FC236}">
                <a16:creationId xmlns:a16="http://schemas.microsoft.com/office/drawing/2014/main" id="{EB4E26B9-809B-AF53-5753-D22DAEF23769}"/>
              </a:ext>
            </a:extLst>
          </p:cNvPr>
          <p:cNvPicPr>
            <a:picLocks noChangeAspect="1"/>
          </p:cNvPicPr>
          <p:nvPr/>
        </p:nvPicPr>
        <p:blipFill>
          <a:blip r:embed="rId3"/>
          <a:stretch>
            <a:fillRect/>
          </a:stretch>
        </p:blipFill>
        <p:spPr>
          <a:xfrm>
            <a:off x="1938529" y="1316736"/>
            <a:ext cx="8461248" cy="5024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1">
            <a:extLst>
              <a:ext uri="{FF2B5EF4-FFF2-40B4-BE49-F238E27FC236}">
                <a16:creationId xmlns:a16="http://schemas.microsoft.com/office/drawing/2014/main" id="{C44DF852-9F4B-99C6-CA4C-FDD3F5DA2118}"/>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80</a:t>
            </a:fld>
            <a:endParaRPr lang="en-US" altLang="en-US" dirty="0"/>
          </a:p>
        </p:txBody>
      </p:sp>
    </p:spTree>
    <p:extLst>
      <p:ext uri="{BB962C8B-B14F-4D97-AF65-F5344CB8AC3E}">
        <p14:creationId xmlns:p14="http://schemas.microsoft.com/office/powerpoint/2010/main" val="904824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600" y="252803"/>
            <a:ext cx="11734799" cy="1239863"/>
          </a:xfrm>
        </p:spPr>
        <p:txBody>
          <a:bodyPr>
            <a:normAutofit/>
          </a:bodyPr>
          <a:lstStyle/>
          <a:p>
            <a:r>
              <a:rPr lang="en-US" sz="4400" dirty="0"/>
              <a:t>Regional Tournament: Reports (3)</a:t>
            </a:r>
          </a:p>
        </p:txBody>
      </p:sp>
      <p:pic>
        <p:nvPicPr>
          <p:cNvPr id="5" name="Picture 4" descr="screenshot of system reports">
            <a:extLst>
              <a:ext uri="{FF2B5EF4-FFF2-40B4-BE49-F238E27FC236}">
                <a16:creationId xmlns:a16="http://schemas.microsoft.com/office/drawing/2014/main" id="{78E3D529-333A-9070-22F3-BB8F76216650}"/>
              </a:ext>
            </a:extLst>
          </p:cNvPr>
          <p:cNvPicPr>
            <a:picLocks noChangeAspect="1"/>
          </p:cNvPicPr>
          <p:nvPr/>
        </p:nvPicPr>
        <p:blipFill>
          <a:blip r:embed="rId3"/>
          <a:stretch>
            <a:fillRect/>
          </a:stretch>
        </p:blipFill>
        <p:spPr>
          <a:xfrm>
            <a:off x="1682496" y="1401741"/>
            <a:ext cx="8449056" cy="4791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1">
            <a:extLst>
              <a:ext uri="{FF2B5EF4-FFF2-40B4-BE49-F238E27FC236}">
                <a16:creationId xmlns:a16="http://schemas.microsoft.com/office/drawing/2014/main" id="{2FD417A5-2C6C-07CA-0EF3-73984FD72747}"/>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81</a:t>
            </a:fld>
            <a:endParaRPr lang="en-US" altLang="en-US" dirty="0"/>
          </a:p>
        </p:txBody>
      </p:sp>
    </p:spTree>
    <p:extLst>
      <p:ext uri="{BB962C8B-B14F-4D97-AF65-F5344CB8AC3E}">
        <p14:creationId xmlns:p14="http://schemas.microsoft.com/office/powerpoint/2010/main" val="13661243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creenshot is a sample of Judge and Facilitators list. This list reflects are the assignments completed in the registration process. &#10;">
            <a:extLst>
              <a:ext uri="{FF2B5EF4-FFF2-40B4-BE49-F238E27FC236}">
                <a16:creationId xmlns:a16="http://schemas.microsoft.com/office/drawing/2014/main" id="{FC5449A2-2D4D-184C-944F-C6B33C47E066}"/>
              </a:ext>
            </a:extLst>
          </p:cNvPr>
          <p:cNvPicPr>
            <a:picLocks noChangeAspect="1"/>
          </p:cNvPicPr>
          <p:nvPr/>
        </p:nvPicPr>
        <p:blipFill rotWithShape="1">
          <a:blip r:embed="rId3"/>
          <a:srcRect l="2935" r="2244" b="3514"/>
          <a:stretch/>
        </p:blipFill>
        <p:spPr>
          <a:xfrm>
            <a:off x="1808846" y="1995127"/>
            <a:ext cx="8574306" cy="3236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600" y="384412"/>
            <a:ext cx="11734799" cy="1239863"/>
          </a:xfrm>
        </p:spPr>
        <p:txBody>
          <a:bodyPr>
            <a:normAutofit/>
          </a:bodyPr>
          <a:lstStyle/>
          <a:p>
            <a:r>
              <a:rPr lang="en-US" sz="4400" dirty="0"/>
              <a:t>Regional Tournament: Reports (4)</a:t>
            </a:r>
          </a:p>
        </p:txBody>
      </p:sp>
      <p:sp>
        <p:nvSpPr>
          <p:cNvPr id="3" name="Slide Number Placeholder 1">
            <a:extLst>
              <a:ext uri="{FF2B5EF4-FFF2-40B4-BE49-F238E27FC236}">
                <a16:creationId xmlns:a16="http://schemas.microsoft.com/office/drawing/2014/main" id="{5B3E1AEE-BEF0-D27B-E520-16B199AEE22F}"/>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82</a:t>
            </a:fld>
            <a:endParaRPr lang="en-US" altLang="en-US" dirty="0"/>
          </a:p>
        </p:txBody>
      </p:sp>
    </p:spTree>
    <p:extLst>
      <p:ext uri="{BB962C8B-B14F-4D97-AF65-F5344CB8AC3E}">
        <p14:creationId xmlns:p14="http://schemas.microsoft.com/office/powerpoint/2010/main" val="20698100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598" y="310652"/>
            <a:ext cx="11734799" cy="1239863"/>
          </a:xfrm>
        </p:spPr>
        <p:txBody>
          <a:bodyPr>
            <a:normAutofit/>
          </a:bodyPr>
          <a:lstStyle/>
          <a:p>
            <a:r>
              <a:rPr lang="en-US" sz="4400" dirty="0"/>
              <a:t>Regional Tournament: Reports (5)</a:t>
            </a:r>
          </a:p>
        </p:txBody>
      </p:sp>
      <p:sp>
        <p:nvSpPr>
          <p:cNvPr id="5" name="Slide Number Placeholder 1">
            <a:extLst>
              <a:ext uri="{FF2B5EF4-FFF2-40B4-BE49-F238E27FC236}">
                <a16:creationId xmlns:a16="http://schemas.microsoft.com/office/drawing/2014/main" id="{258DB6F1-4C72-EA98-3424-819378D9EBD7}"/>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83</a:t>
            </a:fld>
            <a:endParaRPr lang="en-US" altLang="en-US" dirty="0"/>
          </a:p>
        </p:txBody>
      </p:sp>
      <p:pic>
        <p:nvPicPr>
          <p:cNvPr id="7" name="Picture 6">
            <a:extLst>
              <a:ext uri="{FF2B5EF4-FFF2-40B4-BE49-F238E27FC236}">
                <a16:creationId xmlns:a16="http://schemas.microsoft.com/office/drawing/2014/main" id="{06F6B532-3EAB-55ED-ABC8-5E070E9A5FF6}"/>
              </a:ext>
            </a:extLst>
          </p:cNvPr>
          <p:cNvPicPr>
            <a:picLocks noChangeAspect="1"/>
          </p:cNvPicPr>
          <p:nvPr/>
        </p:nvPicPr>
        <p:blipFill>
          <a:blip r:embed="rId3"/>
          <a:stretch>
            <a:fillRect/>
          </a:stretch>
        </p:blipFill>
        <p:spPr>
          <a:xfrm>
            <a:off x="451104" y="1748047"/>
            <a:ext cx="11459181" cy="3421361"/>
          </a:xfrm>
          <a:prstGeom prst="rect">
            <a:avLst/>
          </a:prstGeom>
        </p:spPr>
      </p:pic>
    </p:spTree>
    <p:extLst>
      <p:ext uri="{BB962C8B-B14F-4D97-AF65-F5344CB8AC3E}">
        <p14:creationId xmlns:p14="http://schemas.microsoft.com/office/powerpoint/2010/main" val="7563490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stly, this screenshot is a sample of Speech Scoring posted after all 4 completed rounds. The system automatically ranks students by score. &#10;&#10;Each list includes grade, language, and contest type. For example: Extemporaneous Speech Grade 10  English, Prepared Speech Grade 10 – English. &#10;">
            <a:extLst>
              <a:ext uri="{FF2B5EF4-FFF2-40B4-BE49-F238E27FC236}">
                <a16:creationId xmlns:a16="http://schemas.microsoft.com/office/drawing/2014/main" id="{EAF3C367-233B-FD40-8F84-D965E47E280A}"/>
              </a:ext>
            </a:extLst>
          </p:cNvPr>
          <p:cNvPicPr>
            <a:picLocks noChangeAspect="1"/>
          </p:cNvPicPr>
          <p:nvPr/>
        </p:nvPicPr>
        <p:blipFill rotWithShape="1">
          <a:blip r:embed="rId3"/>
          <a:srcRect/>
          <a:stretch/>
        </p:blipFill>
        <p:spPr>
          <a:xfrm>
            <a:off x="201344" y="1652109"/>
            <a:ext cx="5894656" cy="3171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Lastly, this screenshot is a sample of Speech Scoring posted after all 4 completed rounds. The system automatically ranks students by score. &#10;&#10;Each list includes grade, language, and contest type. For example: Extemporaneous Speech Grade 10  English, Prepared Speech Grade 10 – English. &#10;">
            <a:extLst>
              <a:ext uri="{FF2B5EF4-FFF2-40B4-BE49-F238E27FC236}">
                <a16:creationId xmlns:a16="http://schemas.microsoft.com/office/drawing/2014/main" id="{20083068-6715-514D-8615-FAC665A6C884}"/>
              </a:ext>
            </a:extLst>
          </p:cNvPr>
          <p:cNvPicPr>
            <a:picLocks noChangeAspect="1"/>
          </p:cNvPicPr>
          <p:nvPr/>
        </p:nvPicPr>
        <p:blipFill rotWithShape="1">
          <a:blip r:embed="rId4"/>
          <a:srcRect l="1023" t="5043" r="2849" b="11029"/>
          <a:stretch/>
        </p:blipFill>
        <p:spPr>
          <a:xfrm>
            <a:off x="6296299" y="2330166"/>
            <a:ext cx="5664652" cy="3171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F995976-EAB0-4C5A-B92B-0516585D249C}"/>
              </a:ext>
            </a:extLst>
          </p:cNvPr>
          <p:cNvSpPr>
            <a:spLocks noGrp="1"/>
          </p:cNvSpPr>
          <p:nvPr>
            <p:ph type="title"/>
          </p:nvPr>
        </p:nvSpPr>
        <p:spPr>
          <a:xfrm>
            <a:off x="228600" y="224924"/>
            <a:ext cx="11734799" cy="1239863"/>
          </a:xfrm>
        </p:spPr>
        <p:txBody>
          <a:bodyPr>
            <a:normAutofit/>
          </a:bodyPr>
          <a:lstStyle/>
          <a:p>
            <a:r>
              <a:rPr lang="en-US" sz="4400" dirty="0"/>
              <a:t>Regional Tournament: </a:t>
            </a:r>
            <a:r>
              <a:rPr lang="en-US" sz="4400"/>
              <a:t>Reports (6)</a:t>
            </a:r>
            <a:endParaRPr lang="en-US" sz="4400" dirty="0"/>
          </a:p>
        </p:txBody>
      </p:sp>
      <p:sp>
        <p:nvSpPr>
          <p:cNvPr id="3" name="Slide Number Placeholder 1">
            <a:extLst>
              <a:ext uri="{FF2B5EF4-FFF2-40B4-BE49-F238E27FC236}">
                <a16:creationId xmlns:a16="http://schemas.microsoft.com/office/drawing/2014/main" id="{27EEA006-B7A0-E6E8-08A8-DCE05CBD5745}"/>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84</a:t>
            </a:fld>
            <a:endParaRPr lang="en-US" altLang="en-US" dirty="0"/>
          </a:p>
        </p:txBody>
      </p:sp>
    </p:spTree>
    <p:extLst>
      <p:ext uri="{BB962C8B-B14F-4D97-AF65-F5344CB8AC3E}">
        <p14:creationId xmlns:p14="http://schemas.microsoft.com/office/powerpoint/2010/main" val="7515828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F6D1-A52B-2FC8-BD40-35A232FD6E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D3CF0-CFC0-E120-4A1A-23B98C29F1BB}"/>
              </a:ext>
            </a:extLst>
          </p:cNvPr>
          <p:cNvSpPr>
            <a:spLocks noGrp="1"/>
          </p:cNvSpPr>
          <p:nvPr>
            <p:ph type="title"/>
          </p:nvPr>
        </p:nvSpPr>
        <p:spPr>
          <a:xfrm>
            <a:off x="228600" y="224924"/>
            <a:ext cx="11734799" cy="1239863"/>
          </a:xfrm>
        </p:spPr>
        <p:txBody>
          <a:bodyPr>
            <a:normAutofit/>
          </a:bodyPr>
          <a:lstStyle/>
          <a:p>
            <a:r>
              <a:rPr lang="en-US" sz="4400" dirty="0"/>
              <a:t>Regional Tournament: Check-</a:t>
            </a:r>
            <a:r>
              <a:rPr lang="en-US" dirty="0"/>
              <a:t>In Functionality</a:t>
            </a:r>
            <a:endParaRPr lang="en-US" sz="4400" dirty="0"/>
          </a:p>
        </p:txBody>
      </p:sp>
      <p:pic>
        <p:nvPicPr>
          <p:cNvPr id="3" name="Content Placeholder 3" descr="Image of check in functionality. ">
            <a:extLst>
              <a:ext uri="{FF2B5EF4-FFF2-40B4-BE49-F238E27FC236}">
                <a16:creationId xmlns:a16="http://schemas.microsoft.com/office/drawing/2014/main" id="{FD6A6915-1456-9833-24F6-44CD53417CDD}"/>
              </a:ext>
            </a:extLst>
          </p:cNvPr>
          <p:cNvPicPr>
            <a:picLocks noGrp="1" noChangeAspect="1"/>
          </p:cNvPicPr>
          <p:nvPr>
            <p:ph idx="1"/>
          </p:nvPr>
        </p:nvPicPr>
        <p:blipFill>
          <a:blip r:embed="rId3"/>
          <a:stretch>
            <a:fillRect/>
          </a:stretch>
        </p:blipFill>
        <p:spPr>
          <a:xfrm>
            <a:off x="363319" y="1910458"/>
            <a:ext cx="11465359" cy="4003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1">
            <a:extLst>
              <a:ext uri="{FF2B5EF4-FFF2-40B4-BE49-F238E27FC236}">
                <a16:creationId xmlns:a16="http://schemas.microsoft.com/office/drawing/2014/main" id="{1FDB50A1-C0AC-CC59-1EBC-2CBE68D5BCB9}"/>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85</a:t>
            </a:fld>
            <a:endParaRPr lang="en-US" altLang="en-US" dirty="0"/>
          </a:p>
        </p:txBody>
      </p:sp>
    </p:spTree>
    <p:extLst>
      <p:ext uri="{BB962C8B-B14F-4D97-AF65-F5344CB8AC3E}">
        <p14:creationId xmlns:p14="http://schemas.microsoft.com/office/powerpoint/2010/main" val="881299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AC62C-6CFE-E36E-8D4A-4DAB3729C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A9DE5-F318-CCC2-9B7E-8ACF1DAE6678}"/>
              </a:ext>
            </a:extLst>
          </p:cNvPr>
          <p:cNvSpPr>
            <a:spLocks noGrp="1"/>
          </p:cNvSpPr>
          <p:nvPr>
            <p:ph type="title"/>
          </p:nvPr>
        </p:nvSpPr>
        <p:spPr>
          <a:xfrm>
            <a:off x="228600" y="224924"/>
            <a:ext cx="11734799" cy="1239863"/>
          </a:xfrm>
        </p:spPr>
        <p:txBody>
          <a:bodyPr>
            <a:normAutofit fontScale="90000"/>
          </a:bodyPr>
          <a:lstStyle/>
          <a:p>
            <a:r>
              <a:rPr lang="en-US" sz="4400" dirty="0"/>
              <a:t>Regional Tournament: Check-</a:t>
            </a:r>
            <a:r>
              <a:rPr lang="en-US" dirty="0"/>
              <a:t>In Functionality (2)</a:t>
            </a:r>
            <a:endParaRPr lang="en-US" sz="4400" dirty="0"/>
          </a:p>
        </p:txBody>
      </p:sp>
      <p:pic>
        <p:nvPicPr>
          <p:cNvPr id="3" name="Content Placeholder 3" descr="Image of check in functionality. ">
            <a:extLst>
              <a:ext uri="{FF2B5EF4-FFF2-40B4-BE49-F238E27FC236}">
                <a16:creationId xmlns:a16="http://schemas.microsoft.com/office/drawing/2014/main" id="{256D9C33-808C-E68F-718A-00B551058A20}"/>
              </a:ext>
            </a:extLst>
          </p:cNvPr>
          <p:cNvPicPr>
            <a:picLocks noGrp="1" noChangeAspect="1"/>
          </p:cNvPicPr>
          <p:nvPr>
            <p:ph idx="1"/>
          </p:nvPr>
        </p:nvPicPr>
        <p:blipFill>
          <a:blip r:embed="rId3"/>
          <a:stretch>
            <a:fillRect/>
          </a:stretch>
        </p:blipFill>
        <p:spPr>
          <a:xfrm>
            <a:off x="363319" y="1910458"/>
            <a:ext cx="11465359" cy="4003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02E11137-4EB4-E817-D63D-F4C4FC32341F}"/>
              </a:ext>
              <a:ext uri="{C183D7F6-B498-43B3-948B-1728B52AA6E4}">
                <adec:decorative xmlns:adec="http://schemas.microsoft.com/office/drawing/2017/decorative" val="1"/>
              </a:ext>
            </a:extLst>
          </p:cNvPr>
          <p:cNvSpPr/>
          <p:nvPr/>
        </p:nvSpPr>
        <p:spPr>
          <a:xfrm>
            <a:off x="363319" y="3048000"/>
            <a:ext cx="1319177" cy="147523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685E6C3B-5A65-1BD7-57CE-64EFDD9C2B04}"/>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86</a:t>
            </a:fld>
            <a:endParaRPr lang="en-US" altLang="en-US" dirty="0"/>
          </a:p>
        </p:txBody>
      </p:sp>
    </p:spTree>
    <p:extLst>
      <p:ext uri="{BB962C8B-B14F-4D97-AF65-F5344CB8AC3E}">
        <p14:creationId xmlns:p14="http://schemas.microsoft.com/office/powerpoint/2010/main" val="31608878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08CF8-5490-1AC9-88C1-4E26B97E6A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5B7BE-8679-ECD6-EF8D-C05224ED4A42}"/>
              </a:ext>
            </a:extLst>
          </p:cNvPr>
          <p:cNvSpPr>
            <a:spLocks noGrp="1"/>
          </p:cNvSpPr>
          <p:nvPr>
            <p:ph type="title"/>
          </p:nvPr>
        </p:nvSpPr>
        <p:spPr>
          <a:xfrm>
            <a:off x="228600" y="224924"/>
            <a:ext cx="11734799" cy="1239863"/>
          </a:xfrm>
        </p:spPr>
        <p:txBody>
          <a:bodyPr>
            <a:normAutofit fontScale="90000"/>
          </a:bodyPr>
          <a:lstStyle/>
          <a:p>
            <a:r>
              <a:rPr lang="en-US" sz="4400" dirty="0"/>
              <a:t>Regional Tournament: Check-</a:t>
            </a:r>
            <a:r>
              <a:rPr lang="en-US" dirty="0"/>
              <a:t>In Functionality (3)</a:t>
            </a:r>
            <a:endParaRPr lang="en-US" sz="4400" dirty="0"/>
          </a:p>
        </p:txBody>
      </p:sp>
      <p:pic>
        <p:nvPicPr>
          <p:cNvPr id="7" name="Content Placeholder 15" descr="Image pf search functionality. ">
            <a:extLst>
              <a:ext uri="{FF2B5EF4-FFF2-40B4-BE49-F238E27FC236}">
                <a16:creationId xmlns:a16="http://schemas.microsoft.com/office/drawing/2014/main" id="{E4B4B30B-48C2-A1BE-6E57-2488F0CF6EE9}"/>
              </a:ext>
            </a:extLst>
          </p:cNvPr>
          <p:cNvPicPr>
            <a:picLocks noGrp="1" noChangeAspect="1"/>
          </p:cNvPicPr>
          <p:nvPr>
            <p:ph idx="1"/>
          </p:nvPr>
        </p:nvPicPr>
        <p:blipFill>
          <a:blip r:embed="rId3"/>
          <a:stretch>
            <a:fillRect/>
          </a:stretch>
        </p:blipFill>
        <p:spPr>
          <a:xfrm>
            <a:off x="743712" y="1841531"/>
            <a:ext cx="10936224" cy="4142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108E8AD4-8F80-0C56-8BBA-3EB509203154}"/>
              </a:ext>
              <a:ext uri="{C183D7F6-B498-43B3-948B-1728B52AA6E4}">
                <adec:decorative xmlns:adec="http://schemas.microsoft.com/office/drawing/2017/decorative" val="1"/>
              </a:ext>
            </a:extLst>
          </p:cNvPr>
          <p:cNvSpPr/>
          <p:nvPr/>
        </p:nvSpPr>
        <p:spPr>
          <a:xfrm>
            <a:off x="2267712" y="2231136"/>
            <a:ext cx="8936736" cy="4267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AB8ADF-155E-22E5-3F44-D1E072F95093}"/>
              </a:ext>
              <a:ext uri="{C183D7F6-B498-43B3-948B-1728B52AA6E4}">
                <adec:decorative xmlns:adec="http://schemas.microsoft.com/office/drawing/2017/decorative" val="1"/>
              </a:ext>
            </a:extLst>
          </p:cNvPr>
          <p:cNvSpPr/>
          <p:nvPr/>
        </p:nvSpPr>
        <p:spPr>
          <a:xfrm>
            <a:off x="2176272" y="2657856"/>
            <a:ext cx="3785616" cy="2743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1">
            <a:extLst>
              <a:ext uri="{FF2B5EF4-FFF2-40B4-BE49-F238E27FC236}">
                <a16:creationId xmlns:a16="http://schemas.microsoft.com/office/drawing/2014/main" id="{8C5279B0-8988-BE28-9C7F-66603F733818}"/>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87</a:t>
            </a:fld>
            <a:endParaRPr lang="en-US" altLang="en-US" dirty="0"/>
          </a:p>
        </p:txBody>
      </p:sp>
    </p:spTree>
    <p:extLst>
      <p:ext uri="{BB962C8B-B14F-4D97-AF65-F5344CB8AC3E}">
        <p14:creationId xmlns:p14="http://schemas.microsoft.com/office/powerpoint/2010/main" val="30067042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ADD5B-F1CA-CDAF-F7C0-524E7AB0BA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F3DE06-232C-963B-5384-FB0D227DE18E}"/>
              </a:ext>
            </a:extLst>
          </p:cNvPr>
          <p:cNvSpPr>
            <a:spLocks noGrp="1"/>
          </p:cNvSpPr>
          <p:nvPr>
            <p:ph type="title"/>
          </p:nvPr>
        </p:nvSpPr>
        <p:spPr>
          <a:xfrm>
            <a:off x="228600" y="224924"/>
            <a:ext cx="11734799" cy="1239863"/>
          </a:xfrm>
        </p:spPr>
        <p:txBody>
          <a:bodyPr>
            <a:normAutofit fontScale="90000"/>
          </a:bodyPr>
          <a:lstStyle/>
          <a:p>
            <a:r>
              <a:rPr lang="en-US" sz="4400" dirty="0"/>
              <a:t>Regional Tournament: Check-</a:t>
            </a:r>
            <a:r>
              <a:rPr lang="en-US" dirty="0"/>
              <a:t>In Functionality (4)</a:t>
            </a:r>
            <a:endParaRPr lang="en-US" sz="4400" dirty="0"/>
          </a:p>
        </p:txBody>
      </p:sp>
      <p:pic>
        <p:nvPicPr>
          <p:cNvPr id="5" name="Content Placeholder 10" descr="The check in functionality provides multiple users with a visual and concise representation of who has actually showed up for the tournament on the morning of. It is also divided into different registrant types. &#10;&#10;Please note that multiple users can update this table at the same time. Once the user has checked-in the desired registrant, the red box will turn blue and display ‘Checked-In’. &#10;">
            <a:extLst>
              <a:ext uri="{FF2B5EF4-FFF2-40B4-BE49-F238E27FC236}">
                <a16:creationId xmlns:a16="http://schemas.microsoft.com/office/drawing/2014/main" id="{2A9CC04F-2985-C032-34DA-641D542A4AC0}"/>
              </a:ext>
            </a:extLst>
          </p:cNvPr>
          <p:cNvPicPr>
            <a:picLocks noGrp="1" noChangeAspect="1"/>
          </p:cNvPicPr>
          <p:nvPr>
            <p:ph idx="1"/>
          </p:nvPr>
        </p:nvPicPr>
        <p:blipFill>
          <a:blip r:embed="rId3"/>
          <a:stretch>
            <a:fillRect/>
          </a:stretch>
        </p:blipFill>
        <p:spPr>
          <a:xfrm>
            <a:off x="658368" y="2242938"/>
            <a:ext cx="10972800" cy="2999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1">
            <a:extLst>
              <a:ext uri="{FF2B5EF4-FFF2-40B4-BE49-F238E27FC236}">
                <a16:creationId xmlns:a16="http://schemas.microsoft.com/office/drawing/2014/main" id="{7B08A71C-F785-B49A-FADB-B03C488A05C1}"/>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88</a:t>
            </a:fld>
            <a:endParaRPr lang="en-US" altLang="en-US" dirty="0"/>
          </a:p>
        </p:txBody>
      </p:sp>
    </p:spTree>
    <p:extLst>
      <p:ext uri="{BB962C8B-B14F-4D97-AF65-F5344CB8AC3E}">
        <p14:creationId xmlns:p14="http://schemas.microsoft.com/office/powerpoint/2010/main" val="8208399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E77ECB-42A4-5591-1CFC-C499E1BE5912}"/>
              </a:ext>
            </a:extLst>
          </p:cNvPr>
          <p:cNvSpPr>
            <a:spLocks noGrp="1"/>
          </p:cNvSpPr>
          <p:nvPr>
            <p:ph type="title"/>
          </p:nvPr>
        </p:nvSpPr>
        <p:spPr/>
        <p:txBody>
          <a:bodyPr/>
          <a:lstStyle/>
          <a:p>
            <a:r>
              <a:rPr lang="en-US" dirty="0"/>
              <a:t>State Tournament: Registration</a:t>
            </a:r>
          </a:p>
        </p:txBody>
      </p:sp>
      <p:pic>
        <p:nvPicPr>
          <p:cNvPr id="7" name="Picture 6" descr="screenshot of state tournament registration">
            <a:extLst>
              <a:ext uri="{FF2B5EF4-FFF2-40B4-BE49-F238E27FC236}">
                <a16:creationId xmlns:a16="http://schemas.microsoft.com/office/drawing/2014/main" id="{CFFF9EA8-E168-7B30-57F7-2293A42DF3E3}"/>
              </a:ext>
            </a:extLst>
          </p:cNvPr>
          <p:cNvPicPr>
            <a:picLocks noChangeAspect="1"/>
          </p:cNvPicPr>
          <p:nvPr/>
        </p:nvPicPr>
        <p:blipFill>
          <a:blip r:embed="rId3"/>
          <a:stretch>
            <a:fillRect/>
          </a:stretch>
        </p:blipFill>
        <p:spPr>
          <a:xfrm>
            <a:off x="1207008" y="1529362"/>
            <a:ext cx="10046208" cy="4674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3D67AF79-F80B-0A8D-D043-68B890EA5371}"/>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89</a:t>
            </a:fld>
            <a:endParaRPr lang="en-US" altLang="en-US" dirty="0"/>
          </a:p>
        </p:txBody>
      </p:sp>
    </p:spTree>
    <p:extLst>
      <p:ext uri="{BB962C8B-B14F-4D97-AF65-F5344CB8AC3E}">
        <p14:creationId xmlns:p14="http://schemas.microsoft.com/office/powerpoint/2010/main" val="4111963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086670DB-F7F2-4107-A332-6EFB51D890D0}"/>
              </a:ext>
            </a:extLst>
          </p:cNvPr>
          <p:cNvSpPr>
            <a:spLocks noGrp="1"/>
          </p:cNvSpPr>
          <p:nvPr>
            <p:ph type="title"/>
          </p:nvPr>
        </p:nvSpPr>
        <p:spPr/>
        <p:txBody>
          <a:bodyPr/>
          <a:lstStyle/>
          <a:p>
            <a:r>
              <a:rPr lang="en-US" altLang="en-US" dirty="0"/>
              <a:t>Adding Users</a:t>
            </a:r>
            <a:endParaRPr lang="en-US" altLang="en-US" sz="3600" dirty="0"/>
          </a:p>
        </p:txBody>
      </p:sp>
      <p:sp>
        <p:nvSpPr>
          <p:cNvPr id="2" name="Slide Number Placeholder 1">
            <a:extLst>
              <a:ext uri="{FF2B5EF4-FFF2-40B4-BE49-F238E27FC236}">
                <a16:creationId xmlns:a16="http://schemas.microsoft.com/office/drawing/2014/main" id="{F8086AD3-2D5E-498E-8EA0-904EDA25CCD1}"/>
              </a:ext>
            </a:extLst>
          </p:cNvPr>
          <p:cNvSpPr>
            <a:spLocks noGrp="1"/>
          </p:cNvSpPr>
          <p:nvPr>
            <p:ph type="sldNum" sz="quarter" idx="12"/>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sz="1400" kern="1200">
                <a:solidFill>
                  <a:srgbClr val="000000"/>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9</a:t>
            </a:fld>
            <a:endParaRPr lang="en-US" altLang="en-US"/>
          </a:p>
        </p:txBody>
      </p:sp>
      <p:pic>
        <p:nvPicPr>
          <p:cNvPr id="7" name="Picture 6" descr="screenshot of user management page">
            <a:extLst>
              <a:ext uri="{FF2B5EF4-FFF2-40B4-BE49-F238E27FC236}">
                <a16:creationId xmlns:a16="http://schemas.microsoft.com/office/drawing/2014/main" id="{2DED4F9E-BAD9-1925-6BFB-27894803A91F}"/>
              </a:ext>
            </a:extLst>
          </p:cNvPr>
          <p:cNvPicPr>
            <a:picLocks noChangeAspect="1"/>
          </p:cNvPicPr>
          <p:nvPr/>
        </p:nvPicPr>
        <p:blipFill>
          <a:blip r:embed="rId3"/>
          <a:stretch>
            <a:fillRect/>
          </a:stretch>
        </p:blipFill>
        <p:spPr>
          <a:xfrm>
            <a:off x="999744" y="1529362"/>
            <a:ext cx="9704832" cy="4676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14E5E-4267-E24A-8157-F0D3DA9AB9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3E2A7B3-4F59-A895-C19C-9A24F13A804E}"/>
              </a:ext>
            </a:extLst>
          </p:cNvPr>
          <p:cNvSpPr>
            <a:spLocks noGrp="1"/>
          </p:cNvSpPr>
          <p:nvPr>
            <p:ph type="title"/>
          </p:nvPr>
        </p:nvSpPr>
        <p:spPr/>
        <p:txBody>
          <a:bodyPr/>
          <a:lstStyle/>
          <a:p>
            <a:r>
              <a:rPr lang="en-US" dirty="0"/>
              <a:t>State Tournament: Registration (2)</a:t>
            </a:r>
          </a:p>
        </p:txBody>
      </p:sp>
      <p:pic>
        <p:nvPicPr>
          <p:cNvPr id="3" name="Picture 2" descr="screenshot of state tournament registration">
            <a:extLst>
              <a:ext uri="{FF2B5EF4-FFF2-40B4-BE49-F238E27FC236}">
                <a16:creationId xmlns:a16="http://schemas.microsoft.com/office/drawing/2014/main" id="{E226BAB0-DA6D-46B9-508D-CA6E365A25A6}"/>
              </a:ext>
            </a:extLst>
          </p:cNvPr>
          <p:cNvPicPr>
            <a:picLocks noChangeAspect="1"/>
          </p:cNvPicPr>
          <p:nvPr/>
        </p:nvPicPr>
        <p:blipFill>
          <a:blip r:embed="rId3"/>
          <a:stretch>
            <a:fillRect/>
          </a:stretch>
        </p:blipFill>
        <p:spPr>
          <a:xfrm>
            <a:off x="1292352" y="1529362"/>
            <a:ext cx="9412224" cy="439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8434CA93-241C-B20D-4DB4-7F753718C10C}"/>
              </a:ext>
            </a:extLst>
          </p:cNvPr>
          <p:cNvSpPr txBox="1">
            <a:spLocks/>
          </p:cNvSpPr>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400" kern="1200">
                <a:solidFill>
                  <a:srgbClr val="000000"/>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7BE5ABE5-0FB0-4F21-BF3D-FDEA56F761DA}" type="slidenum">
              <a:rPr lang="en-US" altLang="en-US" smtClean="0"/>
              <a:pPr>
                <a:defRPr/>
              </a:pPr>
              <a:t>90</a:t>
            </a:fld>
            <a:endParaRPr lang="en-US" altLang="en-US" dirty="0"/>
          </a:p>
        </p:txBody>
      </p:sp>
    </p:spTree>
    <p:extLst>
      <p:ext uri="{BB962C8B-B14F-4D97-AF65-F5344CB8AC3E}">
        <p14:creationId xmlns:p14="http://schemas.microsoft.com/office/powerpoint/2010/main" val="15343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091168" y="6194425"/>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1606D-ECA5-44FF-9AEB-0224558C8ED9}"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Rectangle 10" descr="Hyperlink" title="Hyperlink to LACOE website"/>
          <p:cNvSpPr/>
          <p:nvPr/>
        </p:nvSpPr>
        <p:spPr>
          <a:xfrm>
            <a:off x="2125953" y="6194425"/>
            <a:ext cx="794009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https://www.lacoe.edu/Technology/MEP-Online-Systems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4" descr="LACOE Speech and Debate System Website. ">
            <a:extLst>
              <a:ext uri="{FF2B5EF4-FFF2-40B4-BE49-F238E27FC236}">
                <a16:creationId xmlns:a16="http://schemas.microsoft.com/office/drawing/2014/main" id="{974A871A-9A34-46B9-97CA-D340E1F6221D}"/>
              </a:ext>
            </a:extLst>
          </p:cNvPr>
          <p:cNvPicPr>
            <a:picLocks noChangeAspect="1"/>
          </p:cNvPicPr>
          <p:nvPr/>
        </p:nvPicPr>
        <p:blipFill>
          <a:blip r:embed="rId4"/>
          <a:srcRect l="1" t="14160" r="-1930"/>
          <a:stretch/>
        </p:blipFill>
        <p:spPr>
          <a:xfrm>
            <a:off x="2273487" y="1767839"/>
            <a:ext cx="7792558" cy="3978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52400" y="-26167"/>
            <a:ext cx="11887200" cy="1325563"/>
          </a:xfrm>
        </p:spPr>
        <p:txBody>
          <a:bodyPr>
            <a:normAutofit/>
          </a:bodyPr>
          <a:lstStyle/>
          <a:p>
            <a:r>
              <a:rPr lang="en-US" altLang="en-US" dirty="0">
                <a:latin typeface="Arial" panose="020B0604020202020204" pitchFamily="34" charset="0"/>
                <a:cs typeface="Arial" panose="020B0604020202020204" pitchFamily="34" charset="0"/>
              </a:rPr>
              <a:t>System Resources</a:t>
            </a:r>
            <a:endParaRPr lang="en-US" dirty="0"/>
          </a:p>
        </p:txBody>
      </p:sp>
      <p:cxnSp>
        <p:nvCxnSpPr>
          <p:cNvPr id="8" name="Straight Arrow Connector 7" descr="arrow pointing to Speech and Debate. "/>
          <p:cNvCxnSpPr>
            <a:cxnSpLocks/>
          </p:cNvCxnSpPr>
          <p:nvPr/>
        </p:nvCxnSpPr>
        <p:spPr bwMode="auto">
          <a:xfrm>
            <a:off x="871870" y="1299396"/>
            <a:ext cx="1648046" cy="1029134"/>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795838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57FB-FEAE-4B75-AF29-876C96F20279}"/>
              </a:ext>
            </a:extLst>
          </p:cNvPr>
          <p:cNvSpPr>
            <a:spLocks noGrp="1"/>
          </p:cNvSpPr>
          <p:nvPr>
            <p:ph type="title"/>
          </p:nvPr>
        </p:nvSpPr>
        <p:spPr>
          <a:xfrm>
            <a:off x="152400" y="404038"/>
            <a:ext cx="11887200" cy="2275140"/>
          </a:xfrm>
        </p:spPr>
        <p:txBody>
          <a:bodyPr>
            <a:normAutofit fontScale="90000"/>
          </a:bodyPr>
          <a:lstStyle/>
          <a:p>
            <a:pPr marL="0" indent="0"/>
            <a:r>
              <a:rPr lang="en-US" sz="4000" dirty="0">
                <a:latin typeface="+mn-lt"/>
              </a:rPr>
              <a:t>Questions about Speech and Debate? Please contact: </a:t>
            </a:r>
            <a:br>
              <a:rPr lang="en-US" sz="4000" dirty="0">
                <a:latin typeface="+mn-lt"/>
              </a:rPr>
            </a:br>
            <a:r>
              <a:rPr lang="en-US" sz="4000" b="1" dirty="0">
                <a:latin typeface="+mn-lt"/>
              </a:rPr>
              <a:t>Teresa Palomino, Education Programs Consultant </a:t>
            </a:r>
            <a:br>
              <a:rPr lang="en-US" sz="4000" dirty="0">
                <a:latin typeface="+mn-lt"/>
              </a:rPr>
            </a:br>
            <a:r>
              <a:rPr lang="en-US" sz="4000" dirty="0">
                <a:latin typeface="+mn-lt"/>
              </a:rPr>
              <a:t>Phone: 916-319-0678 | Email: </a:t>
            </a:r>
            <a:r>
              <a:rPr lang="en-US" sz="4000" dirty="0">
                <a:solidFill>
                  <a:schemeClr val="accent2"/>
                </a:solidFill>
                <a:latin typeface="+mn-lt"/>
              </a:rPr>
              <a:t>tpalomino</a:t>
            </a:r>
            <a:r>
              <a:rPr lang="en-US" sz="4000" dirty="0">
                <a:solidFill>
                  <a:schemeClr val="accent2"/>
                </a:solidFill>
                <a:latin typeface="+mn-lt"/>
                <a:hlinkClick r:id="rId3">
                  <a:extLst>
                    <a:ext uri="{A12FA001-AC4F-418D-AE19-62706E023703}">
                      <ahyp:hlinkClr xmlns:ahyp="http://schemas.microsoft.com/office/drawing/2018/hyperlinkcolor" val="tx"/>
                    </a:ext>
                  </a:extLst>
                </a:hlinkClick>
              </a:rPr>
              <a:t>@cde.ca.gov</a:t>
            </a:r>
            <a:endParaRPr lang="en-US" dirty="0">
              <a:latin typeface="+mn-lt"/>
            </a:endParaRPr>
          </a:p>
        </p:txBody>
      </p:sp>
      <p:sp>
        <p:nvSpPr>
          <p:cNvPr id="3" name="Content Placeholder 2">
            <a:extLst>
              <a:ext uri="{FF2B5EF4-FFF2-40B4-BE49-F238E27FC236}">
                <a16:creationId xmlns:a16="http://schemas.microsoft.com/office/drawing/2014/main" id="{95D870FF-1FE3-4A13-8616-D7C300E26274}"/>
              </a:ext>
            </a:extLst>
          </p:cNvPr>
          <p:cNvSpPr>
            <a:spLocks noGrp="1"/>
          </p:cNvSpPr>
          <p:nvPr>
            <p:ph idx="4294967295"/>
          </p:nvPr>
        </p:nvSpPr>
        <p:spPr>
          <a:xfrm>
            <a:off x="152400" y="4678555"/>
            <a:ext cx="11887200" cy="1902999"/>
          </a:xfrm>
        </p:spPr>
        <p:txBody>
          <a:bodyPr vert="horz" lIns="91440" tIns="45720" rIns="91440" bIns="45720" rtlCol="0" anchor="t">
            <a:normAutofit/>
          </a:bodyPr>
          <a:lstStyle/>
          <a:p>
            <a:pPr marL="0" indent="0" algn="ctr">
              <a:buNone/>
            </a:pPr>
            <a:endParaRPr lang="en-US" dirty="0"/>
          </a:p>
          <a:p>
            <a:pPr marL="0" indent="0" algn="ctr">
              <a:buNone/>
            </a:pPr>
            <a:r>
              <a:rPr lang="en-US" dirty="0"/>
              <a:t>Speech and Debate Online System Service Desk</a:t>
            </a:r>
          </a:p>
          <a:p>
            <a:pPr marL="0" indent="0" algn="ctr">
              <a:buNone/>
            </a:pPr>
            <a:r>
              <a:rPr lang="en-US" dirty="0"/>
              <a:t>Email: MEPSupport</a:t>
            </a:r>
            <a:r>
              <a:rPr lang="en-US" dirty="0">
                <a:hlinkClick r:id="rId4"/>
              </a:rPr>
              <a:t>@LACOE.edu</a:t>
            </a:r>
            <a:endParaRPr lang="en-US" dirty="0"/>
          </a:p>
        </p:txBody>
      </p:sp>
    </p:spTree>
    <p:extLst>
      <p:ext uri="{BB962C8B-B14F-4D97-AF65-F5344CB8AC3E}">
        <p14:creationId xmlns:p14="http://schemas.microsoft.com/office/powerpoint/2010/main" val="25215483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8380E-9702-409C-B39E-13EBD9AA50A0}"/>
              </a:ext>
            </a:extLst>
          </p:cNvPr>
          <p:cNvSpPr>
            <a:spLocks noGrp="1"/>
          </p:cNvSpPr>
          <p:nvPr>
            <p:ph type="title"/>
          </p:nvPr>
        </p:nvSpPr>
        <p:spPr>
          <a:xfrm>
            <a:off x="152400" y="0"/>
            <a:ext cx="11887200" cy="2468879"/>
          </a:xfrm>
        </p:spPr>
        <p:txBody>
          <a:bodyPr>
            <a:normAutofit/>
          </a:bodyPr>
          <a:lstStyle/>
          <a:p>
            <a:r>
              <a:rPr lang="en-US" dirty="0"/>
              <a:t>Thank you! </a:t>
            </a:r>
          </a:p>
        </p:txBody>
      </p:sp>
    </p:spTree>
    <p:extLst>
      <p:ext uri="{BB962C8B-B14F-4D97-AF65-F5344CB8AC3E}">
        <p14:creationId xmlns:p14="http://schemas.microsoft.com/office/powerpoint/2010/main" val="346954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db352e0b-2e99-40a8-ac74-39c733ef987b"/>
  <p:tag name="SLIDO_EVENT_SECTION_UUID" val="1aec2aa1-14ad-4ea7-8e12-13688a73eecc"/>
</p:tagLst>
</file>

<file path=ppt/theme/theme1.xml><?xml version="1.0" encoding="utf-8"?>
<a:theme xmlns:a="http://schemas.openxmlformats.org/drawingml/2006/main" name="CDE Set 1">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DE Set 4">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DE Set 2">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grant Ed PPT Template  -  Read-Only" id="{6B4EFCB6-BCD1-4804-BAE8-26E863D28597}" vid="{531C2804-E930-4D3F-AD59-0BA0EFC22C64}"/>
    </a:ext>
  </a:extLst>
</a:theme>
</file>

<file path=ppt/theme/theme13.xml><?xml version="1.0" encoding="utf-8"?>
<a:theme xmlns:a="http://schemas.openxmlformats.org/drawingml/2006/main" name="New Section Informational Slide">
  <a:themeElements>
    <a:clrScheme name="Migrant Ed color theme">
      <a:dk1>
        <a:sysClr val="windowText" lastClr="000000"/>
      </a:dk1>
      <a:lt1>
        <a:sysClr val="window" lastClr="FFFFFF"/>
      </a:lt1>
      <a:dk2>
        <a:srgbClr val="44546A"/>
      </a:dk2>
      <a:lt2>
        <a:srgbClr val="A5A5A5"/>
      </a:lt2>
      <a:accent1>
        <a:srgbClr val="00B0F0"/>
      </a:accent1>
      <a:accent2>
        <a:srgbClr val="005488"/>
      </a:accent2>
      <a:accent3>
        <a:srgbClr val="A5A5A5"/>
      </a:accent3>
      <a:accent4>
        <a:srgbClr val="EF3E33"/>
      </a:accent4>
      <a:accent5>
        <a:srgbClr val="000000"/>
      </a:accent5>
      <a:accent6>
        <a:srgbClr val="00A886"/>
      </a:accent6>
      <a:hlink>
        <a:srgbClr val="00B0F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grant Ed PPT Template  -  Read-Only" id="{6B4EFCB6-BCD1-4804-BAE8-26E863D28597}" vid="{E7B912A5-90FB-42D9-BF75-1563DC56D702}"/>
    </a:ext>
  </a:extLst>
</a:theme>
</file>

<file path=ppt/theme/theme14.xml><?xml version="1.0" encoding="utf-8"?>
<a:theme xmlns:a="http://schemas.openxmlformats.org/drawingml/2006/main" name="2_CDE Set 1">
  <a:themeElements>
    <a:clrScheme name="CDE Set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 Set 2">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E Set 3">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E Set 4">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DE Set 5">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DE Set 6">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DE Set 7">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DE Set 1">
  <a:themeElements>
    <a:clrScheme name="CDE Set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DE Set 2">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12CF4CBCEE4F4DA007CF147F9D8B2C" ma:contentTypeVersion="5" ma:contentTypeDescription="Create a new document." ma:contentTypeScope="" ma:versionID="032ac70524d19d1fb68e0c82313b74c7">
  <xsd:schema xmlns:xsd="http://www.w3.org/2001/XMLSchema" xmlns:xs="http://www.w3.org/2001/XMLSchema" xmlns:p="http://schemas.microsoft.com/office/2006/metadata/properties" xmlns:ns2="074cf4a3-3907-4754-b429-08a8e513b3a2" targetNamespace="http://schemas.microsoft.com/office/2006/metadata/properties" ma:root="true" ma:fieldsID="8d66a142e861403ffcd13e1a9218a723" ns2:_="">
    <xsd:import namespace="074cf4a3-3907-4754-b429-08a8e513b3a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4cf4a3-3907-4754-b429-08a8e513b3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40171D-1C91-460A-AF87-86B38A3B6D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4cf4a3-3907-4754-b429-08a8e513b3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BFCA61-91A6-4D0A-A24D-CA60764C6980}">
  <ds:schemaRefs>
    <ds:schemaRef ds:uri="http://schemas.microsoft.com/sharepoint/v3/contenttype/forms"/>
  </ds:schemaRefs>
</ds:datastoreItem>
</file>

<file path=customXml/itemProps3.xml><?xml version="1.0" encoding="utf-8"?>
<ds:datastoreItem xmlns:ds="http://schemas.openxmlformats.org/officeDocument/2006/customXml" ds:itemID="{53184E15-8D18-4B1E-8022-AEE1BEB01CDD}">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074cf4a3-3907-4754-b429-08a8e513b3a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39537</TotalTime>
  <Words>7569</Words>
  <Application>Microsoft Office PowerPoint</Application>
  <PresentationFormat>Widescreen</PresentationFormat>
  <Paragraphs>881</Paragraphs>
  <Slides>93</Slides>
  <Notes>93</Notes>
  <HiddenSlides>0</HiddenSlides>
  <MMClips>1</MMClips>
  <ScaleCrop>false</ScaleCrop>
  <HeadingPairs>
    <vt:vector size="6" baseType="variant">
      <vt:variant>
        <vt:lpstr>Fonts Used</vt:lpstr>
      </vt:variant>
      <vt:variant>
        <vt:i4>4</vt:i4>
      </vt:variant>
      <vt:variant>
        <vt:lpstr>Theme</vt:lpstr>
      </vt:variant>
      <vt:variant>
        <vt:i4>14</vt:i4>
      </vt:variant>
      <vt:variant>
        <vt:lpstr>Slide Titles</vt:lpstr>
      </vt:variant>
      <vt:variant>
        <vt:i4>93</vt:i4>
      </vt:variant>
    </vt:vector>
  </HeadingPairs>
  <TitlesOfParts>
    <vt:vector size="111" baseType="lpstr">
      <vt:lpstr>ＭＳ Ｐゴシック</vt:lpstr>
      <vt:lpstr>Arial</vt:lpstr>
      <vt:lpstr>Calibri</vt:lpstr>
      <vt:lpstr>Times New Roman</vt:lpstr>
      <vt:lpstr>CDE Set 1</vt:lpstr>
      <vt:lpstr>CDE Set 2</vt:lpstr>
      <vt:lpstr>CDE Set 3</vt:lpstr>
      <vt:lpstr>CDE Set 4</vt:lpstr>
      <vt:lpstr>CDE Set 5</vt:lpstr>
      <vt:lpstr>CDE Set 6</vt:lpstr>
      <vt:lpstr>CDE Set 7</vt:lpstr>
      <vt:lpstr>1_CDE Set 1</vt:lpstr>
      <vt:lpstr>1_CDE Set 2</vt:lpstr>
      <vt:lpstr>1_CDE Set 4</vt:lpstr>
      <vt:lpstr>2_CDE Set 2</vt:lpstr>
      <vt:lpstr>Title Slide</vt:lpstr>
      <vt:lpstr>New Section Informational Slide</vt:lpstr>
      <vt:lpstr>2_CDE Set 1</vt:lpstr>
      <vt:lpstr>Migrant Education Program  Speech and Debate System Training   Thursday, January 30, 2025</vt:lpstr>
      <vt:lpstr>Meeting Facilitators</vt:lpstr>
      <vt:lpstr>Meeting Agreements</vt:lpstr>
      <vt:lpstr>Outline and Objectives</vt:lpstr>
      <vt:lpstr>Outline and Objectives (2)</vt:lpstr>
      <vt:lpstr>Requesting an Account</vt:lpstr>
      <vt:lpstr>Requesting an Account (2)</vt:lpstr>
      <vt:lpstr>Login System Page </vt:lpstr>
      <vt:lpstr>Adding Users</vt:lpstr>
      <vt:lpstr>Adding Users (2)</vt:lpstr>
      <vt:lpstr>Adding Users (3)</vt:lpstr>
      <vt:lpstr>Adding Users (4)</vt:lpstr>
      <vt:lpstr>Adding Users (5)</vt:lpstr>
      <vt:lpstr>Editing Users</vt:lpstr>
      <vt:lpstr>Check for Understanding</vt:lpstr>
      <vt:lpstr>Creating a Region/Multi-Region  Tournament</vt:lpstr>
      <vt:lpstr>Creating a Region/Multi-Region  Tournament (2)</vt:lpstr>
      <vt:lpstr>Creating a Region/Multi-Region  Tournament (3)</vt:lpstr>
      <vt:lpstr>Viewing Regional Tournaments on  the Home Page</vt:lpstr>
      <vt:lpstr>Regional Tournament Information</vt:lpstr>
      <vt:lpstr>Regional Tournament Registration</vt:lpstr>
      <vt:lpstr>Regional Tournament Registration:  Students</vt:lpstr>
      <vt:lpstr>Regional Tournament Registration:  Students (2)</vt:lpstr>
      <vt:lpstr>Regional Tournament Registration:  Students (3)</vt:lpstr>
      <vt:lpstr>Regional Tournament Registration:  Students (4)</vt:lpstr>
      <vt:lpstr>Regional Tournament Registration:  Students (5)</vt:lpstr>
      <vt:lpstr>Regional Tournament Registration:  Students (6)</vt:lpstr>
      <vt:lpstr>Regional Tournament Registration:  Students (7)</vt:lpstr>
      <vt:lpstr>Regional Tournament Registration:  Debate Team</vt:lpstr>
      <vt:lpstr>Regional Tournament Registration:  Debate Team (2)</vt:lpstr>
      <vt:lpstr>Regional Tournament Registration:  Debate Team (3)</vt:lpstr>
      <vt:lpstr>Regional Tournament Registration:  Debate Team (4)</vt:lpstr>
      <vt:lpstr>Regional Tournament Registration:  Debate Team (5)</vt:lpstr>
      <vt:lpstr>Regional Tournament Registration:  Debate Team (6)</vt:lpstr>
      <vt:lpstr>Regional Tournament Registration:  Debate Team (7)</vt:lpstr>
      <vt:lpstr>Regional Tournament Registration:  Debate Team (8)</vt:lpstr>
      <vt:lpstr> Regional Tournament Registration:  “Others”</vt:lpstr>
      <vt:lpstr>Regional Tournament Registration:  “Others” (2)</vt:lpstr>
      <vt:lpstr>Regional Tournament Registration:  “Others” (3)</vt:lpstr>
      <vt:lpstr>Regional Tournament Registration:  “Others” (4)</vt:lpstr>
      <vt:lpstr>Regional Tournament Registration:  “Others” (5)</vt:lpstr>
      <vt:lpstr>Regional Tournament Registration:  “Others” (6)</vt:lpstr>
      <vt:lpstr>Regional Tournament Registration:  “Others” (7)</vt:lpstr>
      <vt:lpstr>Regional Tournament Registration:  “Others” (8)</vt:lpstr>
      <vt:lpstr>Regional Tournament Registration:  “Others” (9)</vt:lpstr>
      <vt:lpstr>Regional Tournament Registration:  “Others” (10)</vt:lpstr>
      <vt:lpstr>Regional Tournament Registration Complete!</vt:lpstr>
      <vt:lpstr>Check for Understanding (2)</vt:lpstr>
      <vt:lpstr>Break Time!</vt:lpstr>
      <vt:lpstr>Regional Tournament: Judges Account</vt:lpstr>
      <vt:lpstr>Regional Tournament: Judges Account (2)</vt:lpstr>
      <vt:lpstr>Regional Tournament: Judges Account (3)</vt:lpstr>
      <vt:lpstr>Regional Tournament: Scoring Speech </vt:lpstr>
      <vt:lpstr>Regional Tournament: Scoring Speech (2)</vt:lpstr>
      <vt:lpstr>Regional Tournament: Scoring Speech (3)</vt:lpstr>
      <vt:lpstr>Regional Tournament: Scoring Speech (4)</vt:lpstr>
      <vt:lpstr>Regional Tournament: Scoring Speech (5)</vt:lpstr>
      <vt:lpstr>Regional Tournament: Scoring Speech (6)</vt:lpstr>
      <vt:lpstr>Regional Tournament: Scoring Speech (7)</vt:lpstr>
      <vt:lpstr>Regional Tournament: Scoring Speech (8)</vt:lpstr>
      <vt:lpstr>Regional Tournament: Scoring Speech (9)</vt:lpstr>
      <vt:lpstr>Regional Tournament: Scoring Speech (10)</vt:lpstr>
      <vt:lpstr>Regional Tournament: Scoring Speech (11)</vt:lpstr>
      <vt:lpstr>Regional Tournament: Scoring Debate </vt:lpstr>
      <vt:lpstr>Regional Tournament: Scoring Debate (2)</vt:lpstr>
      <vt:lpstr>Regional Tournament: Scoring Debate (3)</vt:lpstr>
      <vt:lpstr>Regional Tournament: Scoring Debate (4)</vt:lpstr>
      <vt:lpstr>Regional Tournament: Scoring Debate (5)</vt:lpstr>
      <vt:lpstr>Regional Tournament: Scoring Debate (6)</vt:lpstr>
      <vt:lpstr>Regional Tournament: Scoring Debate (7)</vt:lpstr>
      <vt:lpstr>Regional Tournament: Scoring Debate (8)</vt:lpstr>
      <vt:lpstr>Regional Tournament: Scoring Debate (9)</vt:lpstr>
      <vt:lpstr>Regional Tournament: Scoring Debate (10)</vt:lpstr>
      <vt:lpstr>Regional Tournament: Scoring Debate (11)</vt:lpstr>
      <vt:lpstr>Regional Tournament: Scoring Debate (12)</vt:lpstr>
      <vt:lpstr>Regional Tournament: Scoring Debate (13)</vt:lpstr>
      <vt:lpstr>Regional Tournament: Scoring Debate (14)</vt:lpstr>
      <vt:lpstr>Check for Understanding (3)</vt:lpstr>
      <vt:lpstr>Regional Tournament: Reports</vt:lpstr>
      <vt:lpstr>Regional Tournament: Reports (2) </vt:lpstr>
      <vt:lpstr>Regional Tournament: Reports (3)</vt:lpstr>
      <vt:lpstr>Regional Tournament: Reports (4)</vt:lpstr>
      <vt:lpstr>Regional Tournament: Reports (5)</vt:lpstr>
      <vt:lpstr>Regional Tournament: Reports (6)</vt:lpstr>
      <vt:lpstr>Regional Tournament: Check-In Functionality</vt:lpstr>
      <vt:lpstr>Regional Tournament: Check-In Functionality (2)</vt:lpstr>
      <vt:lpstr>Regional Tournament: Check-In Functionality (3)</vt:lpstr>
      <vt:lpstr>Regional Tournament: Check-In Functionality (4)</vt:lpstr>
      <vt:lpstr>State Tournament: Registration</vt:lpstr>
      <vt:lpstr>State Tournament: Registration (2)</vt:lpstr>
      <vt:lpstr>System Resources</vt:lpstr>
      <vt:lpstr>Questions about Speech and Debate? Please contact:  Teresa Palomino, Education Programs Consultant  Phone: 916-319-0678 | Email: tpalomino@cde.ca.gov</vt:lpstr>
      <vt:lpstr>Thank you! </vt:lpstr>
    </vt:vector>
  </TitlesOfParts>
  <Company>California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CDE PowerPoint Template 2020 - Forms Center (CA Intranet)</dc:title>
  <dc:subject>CDE PowerPoint template for presentations posted on the CDE website and webinar video recording.</dc:subject>
  <dc:creator>Lorrie Kelling</dc:creator>
  <cp:lastModifiedBy>Teresa Palomino</cp:lastModifiedBy>
  <cp:revision>2002</cp:revision>
  <dcterms:created xsi:type="dcterms:W3CDTF">2020-08-25T03:09:04Z</dcterms:created>
  <dcterms:modified xsi:type="dcterms:W3CDTF">2025-01-29T22:41:07Z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0x0101003534ED83EA0B5E468033F72E96A6CA4D</vt:lpwstr>
  </property>
  <property fmtid="{D5CDD505-2E9C-101B-9397-08002B2CF9AE}" pid="3" name="SlidoAppVersion">
    <vt:lpwstr>1.5.3.3511</vt:lpwstr>
  </property>
</Properties>
</file>